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8404800" cy="28803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00028" algn="l" rtl="0" fontAlgn="base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800054" algn="l" rtl="0" fontAlgn="base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200082" algn="l" rtl="0" fontAlgn="base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600109" algn="l" rtl="0" fontAlgn="base">
      <a:spcBef>
        <a:spcPct val="0"/>
      </a:spcBef>
      <a:spcAft>
        <a:spcPct val="0"/>
      </a:spcAft>
      <a:defRPr sz="39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000136" algn="l" defTabSz="400028" rtl="0" eaLnBrk="1" latinLnBrk="0" hangingPunct="1">
      <a:defRPr sz="39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400163" algn="l" defTabSz="400028" rtl="0" eaLnBrk="1" latinLnBrk="0" hangingPunct="1">
      <a:defRPr sz="39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2800190" algn="l" defTabSz="400028" rtl="0" eaLnBrk="1" latinLnBrk="0" hangingPunct="1">
      <a:defRPr sz="39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200217" algn="l" defTabSz="400028" rtl="0" eaLnBrk="1" latinLnBrk="0" hangingPunct="1">
      <a:defRPr sz="39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2" userDrawn="1">
          <p15:clr>
            <a:srgbClr val="A4A3A4"/>
          </p15:clr>
        </p15:guide>
        <p15:guide id="2" pos="12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336699"/>
    <a:srgbClr val="5E6DAC"/>
    <a:srgbClr val="0066CC"/>
    <a:srgbClr val="E2E5F2"/>
    <a:srgbClr val="E3E2F2"/>
    <a:srgbClr val="C0C0C0"/>
    <a:srgbClr val="DCE8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24" d="100"/>
          <a:sy n="24" d="100"/>
        </p:scale>
        <p:origin x="2128" y="272"/>
      </p:cViewPr>
      <p:guideLst>
        <p:guide orient="horz" pos="9072"/>
        <p:guide pos="12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916" y="8948341"/>
            <a:ext cx="32642969" cy="61729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444" y="16321484"/>
            <a:ext cx="26883916" cy="7362032"/>
          </a:xfrm>
        </p:spPr>
        <p:txBody>
          <a:bodyPr/>
          <a:lstStyle>
            <a:lvl1pPr marL="0" indent="0" algn="ctr">
              <a:buNone/>
              <a:defRPr/>
            </a:lvl1pPr>
            <a:lvl2pPr marL="400028" indent="0" algn="ctr">
              <a:buNone/>
              <a:defRPr/>
            </a:lvl2pPr>
            <a:lvl3pPr marL="800054" indent="0" algn="ctr">
              <a:buNone/>
              <a:defRPr/>
            </a:lvl3pPr>
            <a:lvl4pPr marL="1200082" indent="0" algn="ctr">
              <a:buNone/>
              <a:defRPr/>
            </a:lvl4pPr>
            <a:lvl5pPr marL="1600109" indent="0" algn="ctr">
              <a:buNone/>
              <a:defRPr/>
            </a:lvl5pPr>
            <a:lvl6pPr marL="2000136" indent="0" algn="ctr">
              <a:buNone/>
              <a:defRPr/>
            </a:lvl6pPr>
            <a:lvl7pPr marL="2400163" indent="0" algn="ctr">
              <a:buNone/>
              <a:defRPr/>
            </a:lvl7pPr>
            <a:lvl8pPr marL="2800190" indent="0" algn="ctr">
              <a:buNone/>
              <a:defRPr/>
            </a:lvl8pPr>
            <a:lvl9pPr marL="320021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46A7F-7EDF-BA4F-A874-74EFF66E44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75DCA8-0773-C04D-A078-53A970DD8C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8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843759" y="1152923"/>
            <a:ext cx="8641358" cy="2457807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19685" y="1152923"/>
            <a:ext cx="25790724" cy="2457807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A23BFE-C6C8-A143-87C6-4E667D7F09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893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9727B5-A0CF-4445-B562-CD4279D507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04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713" y="18509260"/>
            <a:ext cx="32644358" cy="5720159"/>
          </a:xfrm>
        </p:spPr>
        <p:txBody>
          <a:bodyPr anchor="t"/>
          <a:lstStyle>
            <a:lvl1pPr algn="l">
              <a:defRPr sz="3525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33713" y="12208471"/>
            <a:ext cx="32644358" cy="6300788"/>
          </a:xfrm>
        </p:spPr>
        <p:txBody>
          <a:bodyPr anchor="b"/>
          <a:lstStyle>
            <a:lvl1pPr marL="0" indent="0">
              <a:buNone/>
              <a:defRPr sz="1725"/>
            </a:lvl1pPr>
            <a:lvl2pPr marL="400028" indent="0">
              <a:buNone/>
              <a:defRPr sz="1575"/>
            </a:lvl2pPr>
            <a:lvl3pPr marL="800054" indent="0">
              <a:buNone/>
              <a:defRPr sz="1425"/>
            </a:lvl3pPr>
            <a:lvl4pPr marL="1200082" indent="0">
              <a:buNone/>
              <a:defRPr sz="1200"/>
            </a:lvl4pPr>
            <a:lvl5pPr marL="1600109" indent="0">
              <a:buNone/>
              <a:defRPr sz="1200"/>
            </a:lvl5pPr>
            <a:lvl6pPr marL="2000136" indent="0">
              <a:buNone/>
              <a:defRPr sz="1200"/>
            </a:lvl6pPr>
            <a:lvl7pPr marL="2400163" indent="0">
              <a:buNone/>
              <a:defRPr sz="1200"/>
            </a:lvl7pPr>
            <a:lvl8pPr marL="2800190" indent="0">
              <a:buNone/>
              <a:defRPr sz="1200"/>
            </a:lvl8pPr>
            <a:lvl9pPr marL="320021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531F73-AC31-4649-81FD-4A9DEE24AA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014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9685" y="6720285"/>
            <a:ext cx="17216041" cy="19010710"/>
          </a:xfrm>
        </p:spPr>
        <p:txBody>
          <a:bodyPr/>
          <a:lstStyle>
            <a:lvl1pPr>
              <a:defRPr sz="2475"/>
            </a:lvl1pPr>
            <a:lvl2pPr>
              <a:defRPr sz="2100"/>
            </a:lvl2pPr>
            <a:lvl3pPr>
              <a:defRPr sz="1725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69076" y="6720285"/>
            <a:ext cx="17216041" cy="19010710"/>
          </a:xfrm>
        </p:spPr>
        <p:txBody>
          <a:bodyPr/>
          <a:lstStyle>
            <a:lvl1pPr>
              <a:defRPr sz="2475"/>
            </a:lvl1pPr>
            <a:lvl2pPr>
              <a:defRPr sz="2100"/>
            </a:lvl2pPr>
            <a:lvl3pPr>
              <a:defRPr sz="1725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409E76-D6E4-6D42-B4EF-3B11EA3672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573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19684" y="6448029"/>
            <a:ext cx="16968788" cy="2686447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028" indent="0">
              <a:buNone/>
              <a:defRPr sz="1725" b="1"/>
            </a:lvl2pPr>
            <a:lvl3pPr marL="800054" indent="0">
              <a:buNone/>
              <a:defRPr sz="1575" b="1"/>
            </a:lvl3pPr>
            <a:lvl4pPr marL="1200082" indent="0">
              <a:buNone/>
              <a:defRPr sz="1425" b="1"/>
            </a:lvl4pPr>
            <a:lvl5pPr marL="1600109" indent="0">
              <a:buNone/>
              <a:defRPr sz="1425" b="1"/>
            </a:lvl5pPr>
            <a:lvl6pPr marL="2000136" indent="0">
              <a:buNone/>
              <a:defRPr sz="1425" b="1"/>
            </a:lvl6pPr>
            <a:lvl7pPr marL="2400163" indent="0">
              <a:buNone/>
              <a:defRPr sz="1425" b="1"/>
            </a:lvl7pPr>
            <a:lvl8pPr marL="2800190" indent="0">
              <a:buNone/>
              <a:defRPr sz="1425" b="1"/>
            </a:lvl8pPr>
            <a:lvl9pPr marL="3200217" indent="0">
              <a:buNone/>
              <a:defRPr sz="14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19684" y="9134476"/>
            <a:ext cx="16968788" cy="16595130"/>
          </a:xfrm>
        </p:spPr>
        <p:txBody>
          <a:bodyPr/>
          <a:lstStyle>
            <a:lvl1pPr>
              <a:defRPr sz="2100"/>
            </a:lvl1pPr>
            <a:lvl2pPr>
              <a:defRPr sz="1725"/>
            </a:lvl2pPr>
            <a:lvl3pPr>
              <a:defRPr sz="1575"/>
            </a:lvl3pPr>
            <a:lvl4pPr>
              <a:defRPr sz="1425"/>
            </a:lvl4pPr>
            <a:lvl5pPr>
              <a:defRPr sz="1425"/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509384" y="6448029"/>
            <a:ext cx="16975733" cy="2686447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028" indent="0">
              <a:buNone/>
              <a:defRPr sz="1725" b="1"/>
            </a:lvl2pPr>
            <a:lvl3pPr marL="800054" indent="0">
              <a:buNone/>
              <a:defRPr sz="1575" b="1"/>
            </a:lvl3pPr>
            <a:lvl4pPr marL="1200082" indent="0">
              <a:buNone/>
              <a:defRPr sz="1425" b="1"/>
            </a:lvl4pPr>
            <a:lvl5pPr marL="1600109" indent="0">
              <a:buNone/>
              <a:defRPr sz="1425" b="1"/>
            </a:lvl5pPr>
            <a:lvl6pPr marL="2000136" indent="0">
              <a:buNone/>
              <a:defRPr sz="1425" b="1"/>
            </a:lvl6pPr>
            <a:lvl7pPr marL="2400163" indent="0">
              <a:buNone/>
              <a:defRPr sz="1425" b="1"/>
            </a:lvl7pPr>
            <a:lvl8pPr marL="2800190" indent="0">
              <a:buNone/>
              <a:defRPr sz="1425" b="1"/>
            </a:lvl8pPr>
            <a:lvl9pPr marL="3200217" indent="0">
              <a:buNone/>
              <a:defRPr sz="142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509384" y="9134476"/>
            <a:ext cx="16975733" cy="16595130"/>
          </a:xfrm>
        </p:spPr>
        <p:txBody>
          <a:bodyPr/>
          <a:lstStyle>
            <a:lvl1pPr>
              <a:defRPr sz="2100"/>
            </a:lvl1pPr>
            <a:lvl2pPr>
              <a:defRPr sz="1725"/>
            </a:lvl2pPr>
            <a:lvl3pPr>
              <a:defRPr sz="1575"/>
            </a:lvl3pPr>
            <a:lvl4pPr>
              <a:defRPr sz="1425"/>
            </a:lvl4pPr>
            <a:lvl5pPr>
              <a:defRPr sz="1425"/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6943C7-4B25-E343-AA4F-771F609ED2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62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35B478-7DFF-6A4A-84B9-8FF1191ABF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89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EF30F2-5126-4744-B2B6-4A1CEF224F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642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684" y="1147366"/>
            <a:ext cx="12634913" cy="4879777"/>
          </a:xfrm>
        </p:spPr>
        <p:txBody>
          <a:bodyPr anchor="b"/>
          <a:lstStyle>
            <a:lvl1pPr algn="l">
              <a:defRPr sz="17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766" y="1147366"/>
            <a:ext cx="21469350" cy="24582239"/>
          </a:xfrm>
        </p:spPr>
        <p:txBody>
          <a:bodyPr/>
          <a:lstStyle>
            <a:lvl1pPr>
              <a:defRPr sz="2775"/>
            </a:lvl1pPr>
            <a:lvl2pPr>
              <a:defRPr sz="2475"/>
            </a:lvl2pPr>
            <a:lvl3pPr>
              <a:defRPr sz="2100"/>
            </a:lvl3pPr>
            <a:lvl4pPr>
              <a:defRPr sz="1725"/>
            </a:lvl4pPr>
            <a:lvl5pPr>
              <a:defRPr sz="1725"/>
            </a:lvl5pPr>
            <a:lvl6pPr>
              <a:defRPr sz="1725"/>
            </a:lvl6pPr>
            <a:lvl7pPr>
              <a:defRPr sz="1725"/>
            </a:lvl7pPr>
            <a:lvl8pPr>
              <a:defRPr sz="1725"/>
            </a:lvl8pPr>
            <a:lvl9pPr>
              <a:defRPr sz="17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19684" y="6027142"/>
            <a:ext cx="12634913" cy="19702463"/>
          </a:xfrm>
        </p:spPr>
        <p:txBody>
          <a:bodyPr/>
          <a:lstStyle>
            <a:lvl1pPr marL="0" indent="0">
              <a:buNone/>
              <a:defRPr sz="1200"/>
            </a:lvl1pPr>
            <a:lvl2pPr marL="400028" indent="0">
              <a:buNone/>
              <a:defRPr sz="1050"/>
            </a:lvl2pPr>
            <a:lvl3pPr marL="800054" indent="0">
              <a:buNone/>
              <a:defRPr sz="900"/>
            </a:lvl3pPr>
            <a:lvl4pPr marL="1200082" indent="0">
              <a:buNone/>
              <a:defRPr sz="750"/>
            </a:lvl4pPr>
            <a:lvl5pPr marL="1600109" indent="0">
              <a:buNone/>
              <a:defRPr sz="750"/>
            </a:lvl5pPr>
            <a:lvl6pPr marL="2000136" indent="0">
              <a:buNone/>
              <a:defRPr sz="750"/>
            </a:lvl6pPr>
            <a:lvl7pPr marL="2400163" indent="0">
              <a:buNone/>
              <a:defRPr sz="750"/>
            </a:lvl7pPr>
            <a:lvl8pPr marL="2800190" indent="0">
              <a:buNone/>
              <a:defRPr sz="750"/>
            </a:lvl8pPr>
            <a:lvl9pPr marL="320021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E8D9CA-37A1-8645-864C-16A6360414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70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7331" y="20162244"/>
            <a:ext cx="23043158" cy="2380853"/>
          </a:xfrm>
        </p:spPr>
        <p:txBody>
          <a:bodyPr anchor="b"/>
          <a:lstStyle>
            <a:lvl1pPr algn="l">
              <a:defRPr sz="17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527331" y="2573934"/>
            <a:ext cx="23043158" cy="17281326"/>
          </a:xfrm>
        </p:spPr>
        <p:txBody>
          <a:bodyPr/>
          <a:lstStyle>
            <a:lvl1pPr marL="0" indent="0">
              <a:buNone/>
              <a:defRPr sz="2775"/>
            </a:lvl1pPr>
            <a:lvl2pPr marL="400028" indent="0">
              <a:buNone/>
              <a:defRPr sz="2475"/>
            </a:lvl2pPr>
            <a:lvl3pPr marL="800054" indent="0">
              <a:buNone/>
              <a:defRPr sz="2100"/>
            </a:lvl3pPr>
            <a:lvl4pPr marL="1200082" indent="0">
              <a:buNone/>
              <a:defRPr sz="1725"/>
            </a:lvl4pPr>
            <a:lvl5pPr marL="1600109" indent="0">
              <a:buNone/>
              <a:defRPr sz="1725"/>
            </a:lvl5pPr>
            <a:lvl6pPr marL="2000136" indent="0">
              <a:buNone/>
              <a:defRPr sz="1725"/>
            </a:lvl6pPr>
            <a:lvl7pPr marL="2400163" indent="0">
              <a:buNone/>
              <a:defRPr sz="1725"/>
            </a:lvl7pPr>
            <a:lvl8pPr marL="2800190" indent="0">
              <a:buNone/>
              <a:defRPr sz="1725"/>
            </a:lvl8pPr>
            <a:lvl9pPr marL="3200217" indent="0">
              <a:buNone/>
              <a:defRPr sz="172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7331" y="22543096"/>
            <a:ext cx="23043158" cy="3379589"/>
          </a:xfrm>
        </p:spPr>
        <p:txBody>
          <a:bodyPr/>
          <a:lstStyle>
            <a:lvl1pPr marL="0" indent="0">
              <a:buNone/>
              <a:defRPr sz="1200"/>
            </a:lvl1pPr>
            <a:lvl2pPr marL="400028" indent="0">
              <a:buNone/>
              <a:defRPr sz="1050"/>
            </a:lvl2pPr>
            <a:lvl3pPr marL="800054" indent="0">
              <a:buNone/>
              <a:defRPr sz="900"/>
            </a:lvl3pPr>
            <a:lvl4pPr marL="1200082" indent="0">
              <a:buNone/>
              <a:defRPr sz="750"/>
            </a:lvl4pPr>
            <a:lvl5pPr marL="1600109" indent="0">
              <a:buNone/>
              <a:defRPr sz="750"/>
            </a:lvl5pPr>
            <a:lvl6pPr marL="2000136" indent="0">
              <a:buNone/>
              <a:defRPr sz="750"/>
            </a:lvl6pPr>
            <a:lvl7pPr marL="2400163" indent="0">
              <a:buNone/>
              <a:defRPr sz="750"/>
            </a:lvl7pPr>
            <a:lvl8pPr marL="2800190" indent="0">
              <a:buNone/>
              <a:defRPr sz="750"/>
            </a:lvl8pPr>
            <a:lvl9pPr marL="320021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CC3CB4-9C68-FE44-BF75-8C4718A1EC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55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19684" y="1152922"/>
            <a:ext cx="34565432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48604" tIns="274303" rIns="548604" bIns="27430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19684" y="6720285"/>
            <a:ext cx="34565432" cy="19010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548604" tIns="274303" rIns="548604" bIns="2743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19684" y="26231057"/>
            <a:ext cx="8962232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8604" tIns="274303" rIns="548604" bIns="274303" numCol="1" anchor="t" anchorCtr="0" compatLnSpc="1">
            <a:prstTxWarp prst="textNoShape">
              <a:avLst/>
            </a:prstTxWarp>
          </a:bodyPr>
          <a:lstStyle>
            <a:lvl1pPr defTabSz="4115558">
              <a:defRPr sz="6375" smtClean="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121084" y="26231057"/>
            <a:ext cx="12162632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8604" tIns="274303" rIns="548604" bIns="274303" numCol="1" anchor="t" anchorCtr="0" compatLnSpc="1">
            <a:prstTxWarp prst="textNoShape">
              <a:avLst/>
            </a:prstTxWarp>
          </a:bodyPr>
          <a:lstStyle>
            <a:lvl1pPr algn="ctr" defTabSz="4115558">
              <a:defRPr sz="6375" smtClean="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7522884" y="26231057"/>
            <a:ext cx="8962232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48604" tIns="274303" rIns="548604" bIns="274303" numCol="1" anchor="t" anchorCtr="0" compatLnSpc="1">
            <a:prstTxWarp prst="textNoShape">
              <a:avLst/>
            </a:prstTxWarp>
          </a:bodyPr>
          <a:lstStyle>
            <a:lvl1pPr algn="r" defTabSz="4115558">
              <a:defRPr sz="6375"/>
            </a:lvl1pPr>
          </a:lstStyle>
          <a:p>
            <a:fld id="{85FF6B39-6F89-E642-A0AA-C2F70631C60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5558" rtl="0" eaLnBrk="0" fontAlgn="base" hangingPunct="0">
        <a:spcBef>
          <a:spcPct val="0"/>
        </a:spcBef>
        <a:spcAft>
          <a:spcPct val="0"/>
        </a:spcAft>
        <a:defRPr sz="1995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defTabSz="4115558" rtl="0" eaLnBrk="0" fontAlgn="base" hangingPunct="0">
        <a:spcBef>
          <a:spcPct val="0"/>
        </a:spcBef>
        <a:spcAft>
          <a:spcPct val="0"/>
        </a:spcAft>
        <a:defRPr sz="19950">
          <a:solidFill>
            <a:schemeClr val="tx2"/>
          </a:solidFill>
          <a:latin typeface="Arial" pitchFamily="34" charset="0"/>
          <a:ea typeface="ＭＳ Ｐゴシック" charset="0"/>
        </a:defRPr>
      </a:lvl2pPr>
      <a:lvl3pPr algn="ctr" defTabSz="4115558" rtl="0" eaLnBrk="0" fontAlgn="base" hangingPunct="0">
        <a:spcBef>
          <a:spcPct val="0"/>
        </a:spcBef>
        <a:spcAft>
          <a:spcPct val="0"/>
        </a:spcAft>
        <a:defRPr sz="19950">
          <a:solidFill>
            <a:schemeClr val="tx2"/>
          </a:solidFill>
          <a:latin typeface="Arial" pitchFamily="34" charset="0"/>
          <a:ea typeface="ＭＳ Ｐゴシック" charset="0"/>
        </a:defRPr>
      </a:lvl3pPr>
      <a:lvl4pPr algn="ctr" defTabSz="4115558" rtl="0" eaLnBrk="0" fontAlgn="base" hangingPunct="0">
        <a:spcBef>
          <a:spcPct val="0"/>
        </a:spcBef>
        <a:spcAft>
          <a:spcPct val="0"/>
        </a:spcAft>
        <a:defRPr sz="19950">
          <a:solidFill>
            <a:schemeClr val="tx2"/>
          </a:solidFill>
          <a:latin typeface="Arial" pitchFamily="34" charset="0"/>
          <a:ea typeface="ＭＳ Ｐゴシック" charset="0"/>
        </a:defRPr>
      </a:lvl4pPr>
      <a:lvl5pPr algn="ctr" defTabSz="4115558" rtl="0" eaLnBrk="0" fontAlgn="base" hangingPunct="0">
        <a:spcBef>
          <a:spcPct val="0"/>
        </a:spcBef>
        <a:spcAft>
          <a:spcPct val="0"/>
        </a:spcAft>
        <a:defRPr sz="19950">
          <a:solidFill>
            <a:schemeClr val="tx2"/>
          </a:solidFill>
          <a:latin typeface="Arial" pitchFamily="34" charset="0"/>
          <a:ea typeface="ＭＳ Ｐゴシック" charset="0"/>
        </a:defRPr>
      </a:lvl5pPr>
      <a:lvl6pPr marL="400028" algn="ctr" defTabSz="4115558" rtl="0" fontAlgn="base">
        <a:spcBef>
          <a:spcPct val="0"/>
        </a:spcBef>
        <a:spcAft>
          <a:spcPct val="0"/>
        </a:spcAft>
        <a:defRPr sz="19950">
          <a:solidFill>
            <a:schemeClr val="tx2"/>
          </a:solidFill>
          <a:latin typeface="Arial" pitchFamily="34" charset="0"/>
        </a:defRPr>
      </a:lvl6pPr>
      <a:lvl7pPr marL="800054" algn="ctr" defTabSz="4115558" rtl="0" fontAlgn="base">
        <a:spcBef>
          <a:spcPct val="0"/>
        </a:spcBef>
        <a:spcAft>
          <a:spcPct val="0"/>
        </a:spcAft>
        <a:defRPr sz="19950">
          <a:solidFill>
            <a:schemeClr val="tx2"/>
          </a:solidFill>
          <a:latin typeface="Arial" pitchFamily="34" charset="0"/>
        </a:defRPr>
      </a:lvl7pPr>
      <a:lvl8pPr marL="1200082" algn="ctr" defTabSz="4115558" rtl="0" fontAlgn="base">
        <a:spcBef>
          <a:spcPct val="0"/>
        </a:spcBef>
        <a:spcAft>
          <a:spcPct val="0"/>
        </a:spcAft>
        <a:defRPr sz="19950">
          <a:solidFill>
            <a:schemeClr val="tx2"/>
          </a:solidFill>
          <a:latin typeface="Arial" pitchFamily="34" charset="0"/>
        </a:defRPr>
      </a:lvl8pPr>
      <a:lvl9pPr marL="1600109" algn="ctr" defTabSz="4115558" rtl="0" fontAlgn="base">
        <a:spcBef>
          <a:spcPct val="0"/>
        </a:spcBef>
        <a:spcAft>
          <a:spcPct val="0"/>
        </a:spcAft>
        <a:defRPr sz="19950">
          <a:solidFill>
            <a:schemeClr val="tx2"/>
          </a:solidFill>
          <a:latin typeface="Arial" pitchFamily="34" charset="0"/>
        </a:defRPr>
      </a:lvl9pPr>
    </p:titleStyle>
    <p:bodyStyle>
      <a:lvl1pPr marL="1545939" indent="-1545939" algn="l" defTabSz="4115558" rtl="0" eaLnBrk="0" fontAlgn="base" hangingPunct="0">
        <a:spcBef>
          <a:spcPct val="20000"/>
        </a:spcBef>
        <a:spcAft>
          <a:spcPct val="0"/>
        </a:spcAft>
        <a:buChar char="•"/>
        <a:defRPr sz="14325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3344672" indent="-1287588" algn="l" defTabSz="4115558" rtl="0" eaLnBrk="0" fontAlgn="base" hangingPunct="0">
        <a:spcBef>
          <a:spcPct val="20000"/>
        </a:spcBef>
        <a:spcAft>
          <a:spcPct val="0"/>
        </a:spcAft>
        <a:buChar char="–"/>
        <a:defRPr sz="12600">
          <a:solidFill>
            <a:schemeClr val="tx1"/>
          </a:solidFill>
          <a:latin typeface="+mn-lt"/>
          <a:ea typeface="ＭＳ Ｐゴシック" charset="0"/>
        </a:defRPr>
      </a:lvl2pPr>
      <a:lvl3pPr marL="5144794" indent="-1029237" algn="l" defTabSz="4115558" rtl="0" eaLnBrk="0" fontAlgn="base" hangingPunct="0">
        <a:spcBef>
          <a:spcPct val="20000"/>
        </a:spcBef>
        <a:spcAft>
          <a:spcPct val="0"/>
        </a:spcAft>
        <a:buChar char="•"/>
        <a:defRPr sz="10875">
          <a:solidFill>
            <a:schemeClr val="tx1"/>
          </a:solidFill>
          <a:latin typeface="+mn-lt"/>
          <a:ea typeface="ＭＳ Ｐゴシック" charset="0"/>
        </a:defRPr>
      </a:lvl3pPr>
      <a:lvl4pPr marL="7200488" indent="-1027847" algn="l" defTabSz="4115558" rtl="0" eaLnBrk="0" fontAlgn="base" hangingPunct="0">
        <a:spcBef>
          <a:spcPct val="20000"/>
        </a:spcBef>
        <a:spcAft>
          <a:spcPct val="0"/>
        </a:spcAft>
        <a:buChar char="–"/>
        <a:defRPr sz="9075">
          <a:solidFill>
            <a:schemeClr val="tx1"/>
          </a:solidFill>
          <a:latin typeface="+mn-lt"/>
          <a:ea typeface="ＭＳ Ｐゴシック" charset="0"/>
        </a:defRPr>
      </a:lvl4pPr>
      <a:lvl5pPr marL="9257573" indent="-1029237" algn="l" defTabSz="4115558" rtl="0" eaLnBrk="0" fontAlgn="base" hangingPunct="0">
        <a:spcBef>
          <a:spcPct val="20000"/>
        </a:spcBef>
        <a:spcAft>
          <a:spcPct val="0"/>
        </a:spcAft>
        <a:buChar char="»"/>
        <a:defRPr sz="9075">
          <a:solidFill>
            <a:schemeClr val="tx1"/>
          </a:solidFill>
          <a:latin typeface="+mn-lt"/>
          <a:ea typeface="ＭＳ Ｐゴシック" charset="0"/>
        </a:defRPr>
      </a:lvl5pPr>
      <a:lvl6pPr marL="9657600" indent="-1029237" algn="l" defTabSz="4115558" rtl="0" fontAlgn="base">
        <a:spcBef>
          <a:spcPct val="20000"/>
        </a:spcBef>
        <a:spcAft>
          <a:spcPct val="0"/>
        </a:spcAft>
        <a:buChar char="»"/>
        <a:defRPr sz="9075">
          <a:solidFill>
            <a:schemeClr val="tx1"/>
          </a:solidFill>
          <a:latin typeface="+mn-lt"/>
        </a:defRPr>
      </a:lvl6pPr>
      <a:lvl7pPr marL="10057628" indent="-1029237" algn="l" defTabSz="4115558" rtl="0" fontAlgn="base">
        <a:spcBef>
          <a:spcPct val="20000"/>
        </a:spcBef>
        <a:spcAft>
          <a:spcPct val="0"/>
        </a:spcAft>
        <a:buChar char="»"/>
        <a:defRPr sz="9075">
          <a:solidFill>
            <a:schemeClr val="tx1"/>
          </a:solidFill>
          <a:latin typeface="+mn-lt"/>
        </a:defRPr>
      </a:lvl7pPr>
      <a:lvl8pPr marL="10457654" indent="-1029237" algn="l" defTabSz="4115558" rtl="0" fontAlgn="base">
        <a:spcBef>
          <a:spcPct val="20000"/>
        </a:spcBef>
        <a:spcAft>
          <a:spcPct val="0"/>
        </a:spcAft>
        <a:buChar char="»"/>
        <a:defRPr sz="9075">
          <a:solidFill>
            <a:schemeClr val="tx1"/>
          </a:solidFill>
          <a:latin typeface="+mn-lt"/>
        </a:defRPr>
      </a:lvl8pPr>
      <a:lvl9pPr marL="10857682" indent="-1029237" algn="l" defTabSz="4115558" rtl="0" fontAlgn="base">
        <a:spcBef>
          <a:spcPct val="20000"/>
        </a:spcBef>
        <a:spcAft>
          <a:spcPct val="0"/>
        </a:spcAft>
        <a:buChar char="»"/>
        <a:defRPr sz="907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0005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400028" algn="l" defTabSz="80005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800054" algn="l" defTabSz="80005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00082" algn="l" defTabSz="80005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4pPr>
      <a:lvl5pPr marL="1600109" algn="l" defTabSz="80005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5pPr>
      <a:lvl6pPr marL="2000136" algn="l" defTabSz="80005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6pPr>
      <a:lvl7pPr marL="2400163" algn="l" defTabSz="80005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7pPr>
      <a:lvl8pPr marL="2800190" algn="l" defTabSz="80005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8pPr>
      <a:lvl9pPr marL="3200217" algn="l" defTabSz="800054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CE8F4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933450" y="900113"/>
            <a:ext cx="36404550" cy="3150394"/>
          </a:xfrm>
          <a:prstGeom prst="rect">
            <a:avLst/>
          </a:prstGeom>
          <a:gradFill rotWithShape="0">
            <a:gsLst>
              <a:gs pos="0">
                <a:srgbClr val="336699"/>
              </a:gs>
              <a:gs pos="50000">
                <a:srgbClr val="FFFFFF"/>
              </a:gs>
              <a:gs pos="100000">
                <a:srgbClr val="3366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80012" tIns="90006" rIns="180012" bIns="90006" anchor="ctr"/>
          <a:lstStyle/>
          <a:p>
            <a:pPr algn="ctr" defTabSz="4115558">
              <a:lnSpc>
                <a:spcPct val="90000"/>
              </a:lnSpc>
            </a:pPr>
            <a:r>
              <a:rPr lang="en-US" sz="8400" b="1"/>
              <a:t>Your Poster Title Here</a:t>
            </a:r>
          </a:p>
          <a:p>
            <a:pPr algn="ctr" defTabSz="4115558">
              <a:lnSpc>
                <a:spcPct val="90000"/>
              </a:lnSpc>
            </a:pPr>
            <a:r>
              <a:rPr lang="en-US" sz="4275" i="1"/>
              <a:t>Your name here, and names of others</a:t>
            </a:r>
          </a:p>
          <a:p>
            <a:pPr algn="ctr" defTabSz="4115558">
              <a:lnSpc>
                <a:spcPct val="90000"/>
              </a:lnSpc>
            </a:pPr>
            <a:r>
              <a:rPr lang="en-US" sz="4275" i="1"/>
              <a:t>Place the name of your institution here</a:t>
            </a: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902891" y="4800600"/>
            <a:ext cx="8798322" cy="1350169"/>
          </a:xfrm>
          <a:prstGeom prst="rect">
            <a:avLst/>
          </a:prstGeom>
          <a:gradFill rotWithShape="0">
            <a:gsLst>
              <a:gs pos="0">
                <a:srgbClr val="336699"/>
              </a:gs>
              <a:gs pos="50000">
                <a:srgbClr val="FFFFFF"/>
              </a:gs>
              <a:gs pos="100000">
                <a:srgbClr val="3366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80012" tIns="90006" rIns="180012" bIns="90006" anchor="ctr"/>
          <a:lstStyle/>
          <a:p>
            <a:pPr algn="ctr" defTabSz="4115558"/>
            <a:r>
              <a:rPr lang="en-US" sz="4875" b="1"/>
              <a:t>Abstract</a:t>
            </a:r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1066800" y="6450807"/>
            <a:ext cx="8534400" cy="9270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80012" tIns="90006" rIns="180012" bIns="90006">
            <a:spAutoFit/>
          </a:bodyPr>
          <a:lstStyle>
            <a:lvl1pPr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375"/>
              <a:t>Insert your text here. Remember, you can change your font size to fit your data. In general, the larger your font, the easier it is for others to read. </a:t>
            </a:r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902891" y="18152269"/>
            <a:ext cx="8798322" cy="1350169"/>
          </a:xfrm>
          <a:prstGeom prst="rect">
            <a:avLst/>
          </a:prstGeom>
          <a:gradFill rotWithShape="0">
            <a:gsLst>
              <a:gs pos="0">
                <a:srgbClr val="336699"/>
              </a:gs>
              <a:gs pos="50000">
                <a:srgbClr val="FFFFFF"/>
              </a:gs>
              <a:gs pos="100000">
                <a:srgbClr val="3366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80012" tIns="90006" rIns="180012" bIns="90006" anchor="ctr"/>
          <a:lstStyle/>
          <a:p>
            <a:pPr algn="ctr" defTabSz="4115558"/>
            <a:r>
              <a:rPr lang="en-US" sz="4875" b="1"/>
              <a:t>Objectives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1066800" y="19771916"/>
            <a:ext cx="8267700" cy="6414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80012" tIns="90006" rIns="180012" bIns="90006">
            <a:spAutoFit/>
          </a:bodyPr>
          <a:lstStyle>
            <a:lvl1pPr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375"/>
              <a:t>Insert your own information here. Remember, you can change the template colors to suit your own taste.</a:t>
            </a:r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10026254" y="4800600"/>
            <a:ext cx="8798322" cy="1350169"/>
          </a:xfrm>
          <a:prstGeom prst="rect">
            <a:avLst/>
          </a:prstGeom>
          <a:gradFill rotWithShape="0">
            <a:gsLst>
              <a:gs pos="0">
                <a:srgbClr val="336699"/>
              </a:gs>
              <a:gs pos="50000">
                <a:srgbClr val="FFFFFF"/>
              </a:gs>
              <a:gs pos="100000">
                <a:srgbClr val="3366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80012" tIns="90006" rIns="180012" bIns="90006" anchor="ctr"/>
          <a:lstStyle/>
          <a:p>
            <a:pPr algn="ctr" defTabSz="4115558"/>
            <a:r>
              <a:rPr lang="en-US" sz="4875" b="1"/>
              <a:t>Methods</a:t>
            </a:r>
          </a:p>
        </p:txBody>
      </p:sp>
      <p:sp>
        <p:nvSpPr>
          <p:cNvPr id="2056" name="Rectangle 10"/>
          <p:cNvSpPr>
            <a:spLocks noChangeArrowheads="1"/>
          </p:cNvSpPr>
          <p:nvPr/>
        </p:nvSpPr>
        <p:spPr bwMode="auto">
          <a:xfrm>
            <a:off x="19310747" y="4800600"/>
            <a:ext cx="8798322" cy="1350169"/>
          </a:xfrm>
          <a:prstGeom prst="rect">
            <a:avLst/>
          </a:prstGeom>
          <a:gradFill rotWithShape="0">
            <a:gsLst>
              <a:gs pos="0">
                <a:srgbClr val="336699"/>
              </a:gs>
              <a:gs pos="50000">
                <a:srgbClr val="FFFFFF"/>
              </a:gs>
              <a:gs pos="100000">
                <a:srgbClr val="3366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80012" tIns="90006" rIns="180012" bIns="90006" anchor="ctr"/>
          <a:lstStyle/>
          <a:p>
            <a:pPr algn="ctr" defTabSz="4115558"/>
            <a:r>
              <a:rPr lang="en-US" sz="4875" b="1"/>
              <a:t>Results</a:t>
            </a:r>
          </a:p>
        </p:txBody>
      </p:sp>
      <p:sp>
        <p:nvSpPr>
          <p:cNvPr id="2057" name="Rectangle 11"/>
          <p:cNvSpPr>
            <a:spLocks noChangeArrowheads="1"/>
          </p:cNvSpPr>
          <p:nvPr/>
        </p:nvSpPr>
        <p:spPr bwMode="auto">
          <a:xfrm>
            <a:off x="28539679" y="4800600"/>
            <a:ext cx="8798322" cy="1350169"/>
          </a:xfrm>
          <a:prstGeom prst="rect">
            <a:avLst/>
          </a:prstGeom>
          <a:gradFill rotWithShape="0">
            <a:gsLst>
              <a:gs pos="0">
                <a:srgbClr val="336699"/>
              </a:gs>
              <a:gs pos="50000">
                <a:srgbClr val="FFFFFF"/>
              </a:gs>
              <a:gs pos="100000">
                <a:srgbClr val="3366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80012" tIns="90006" rIns="180012" bIns="90006" anchor="ctr"/>
          <a:lstStyle/>
          <a:p>
            <a:pPr algn="ctr" defTabSz="4115558"/>
            <a:r>
              <a:rPr lang="en-US" sz="4875" b="1"/>
              <a:t>Conclusion</a:t>
            </a:r>
          </a:p>
        </p:txBody>
      </p:sp>
      <p:sp>
        <p:nvSpPr>
          <p:cNvPr id="2058" name="Rectangle 13"/>
          <p:cNvSpPr>
            <a:spLocks noChangeArrowheads="1"/>
          </p:cNvSpPr>
          <p:nvPr/>
        </p:nvSpPr>
        <p:spPr bwMode="auto">
          <a:xfrm>
            <a:off x="19274632" y="20852607"/>
            <a:ext cx="8798322" cy="1350169"/>
          </a:xfrm>
          <a:prstGeom prst="rect">
            <a:avLst/>
          </a:prstGeom>
          <a:gradFill rotWithShape="0">
            <a:gsLst>
              <a:gs pos="0">
                <a:srgbClr val="336699"/>
              </a:gs>
              <a:gs pos="50000">
                <a:srgbClr val="FFFFFF"/>
              </a:gs>
              <a:gs pos="100000">
                <a:srgbClr val="3366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80012" tIns="90006" rIns="180012" bIns="90006" anchor="ctr"/>
          <a:lstStyle/>
          <a:p>
            <a:pPr algn="ctr" defTabSz="4115558"/>
            <a:r>
              <a:rPr lang="en-US" sz="4875" b="1"/>
              <a:t>Graph/image title</a:t>
            </a:r>
          </a:p>
        </p:txBody>
      </p:sp>
      <p:sp>
        <p:nvSpPr>
          <p:cNvPr id="2059" name="Rectangle 15"/>
          <p:cNvSpPr>
            <a:spLocks noChangeArrowheads="1"/>
          </p:cNvSpPr>
          <p:nvPr/>
        </p:nvSpPr>
        <p:spPr bwMode="auto">
          <a:xfrm>
            <a:off x="28403551" y="23852982"/>
            <a:ext cx="8798322" cy="1350169"/>
          </a:xfrm>
          <a:prstGeom prst="rect">
            <a:avLst/>
          </a:prstGeom>
          <a:gradFill rotWithShape="0">
            <a:gsLst>
              <a:gs pos="0">
                <a:srgbClr val="336699"/>
              </a:gs>
              <a:gs pos="50000">
                <a:srgbClr val="FFFFFF"/>
              </a:gs>
              <a:gs pos="100000">
                <a:srgbClr val="33669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180012" tIns="90006" rIns="180012" bIns="90006" anchor="ctr"/>
          <a:lstStyle/>
          <a:p>
            <a:pPr algn="ctr" defTabSz="4115558"/>
            <a:r>
              <a:rPr lang="en-US" sz="4875" b="1"/>
              <a:t>References</a:t>
            </a:r>
          </a:p>
        </p:txBody>
      </p:sp>
      <p:sp>
        <p:nvSpPr>
          <p:cNvPr id="2060" name="Text Box 16"/>
          <p:cNvSpPr txBox="1">
            <a:spLocks noChangeArrowheads="1"/>
          </p:cNvSpPr>
          <p:nvPr/>
        </p:nvSpPr>
        <p:spPr bwMode="auto">
          <a:xfrm>
            <a:off x="28536900" y="25503188"/>
            <a:ext cx="8534400" cy="2259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80012" tIns="90006" rIns="180012" bIns="90006">
            <a:spAutoFit/>
          </a:bodyPr>
          <a:lstStyle>
            <a:lvl1pPr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375"/>
              <a:t>Insert your references here</a:t>
            </a:r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</p:txBody>
      </p:sp>
      <p:sp>
        <p:nvSpPr>
          <p:cNvPr id="2061" name="Text Box 17"/>
          <p:cNvSpPr txBox="1">
            <a:spLocks noChangeArrowheads="1"/>
          </p:cNvSpPr>
          <p:nvPr/>
        </p:nvSpPr>
        <p:spPr bwMode="auto">
          <a:xfrm>
            <a:off x="19380200" y="6450807"/>
            <a:ext cx="8667750" cy="13737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80012" tIns="90006" rIns="180012" bIns="90006">
            <a:spAutoFit/>
          </a:bodyPr>
          <a:lstStyle>
            <a:lvl1pPr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375"/>
              <a:t>Insert your text here. Remember, the template is only to get you started, and can be changed to suit your unique needs</a:t>
            </a:r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8100"/>
          </a:p>
          <a:p>
            <a:pPr eaLnBrk="1" hangingPunct="1">
              <a:spcBef>
                <a:spcPct val="50000"/>
              </a:spcBef>
            </a:pPr>
            <a:endParaRPr lang="en-US" sz="8100"/>
          </a:p>
          <a:p>
            <a:pPr eaLnBrk="1" hangingPunct="1">
              <a:spcBef>
                <a:spcPct val="50000"/>
              </a:spcBef>
            </a:pPr>
            <a:endParaRPr lang="en-US" sz="8100"/>
          </a:p>
          <a:p>
            <a:pPr eaLnBrk="1" hangingPunct="1">
              <a:spcBef>
                <a:spcPct val="50000"/>
              </a:spcBef>
            </a:pPr>
            <a:endParaRPr lang="en-US" sz="8100"/>
          </a:p>
          <a:p>
            <a:pPr eaLnBrk="1" hangingPunct="1">
              <a:spcBef>
                <a:spcPct val="50000"/>
              </a:spcBef>
            </a:pPr>
            <a:endParaRPr lang="en-US" sz="8100"/>
          </a:p>
          <a:p>
            <a:pPr eaLnBrk="1" hangingPunct="1">
              <a:spcBef>
                <a:spcPct val="50000"/>
              </a:spcBef>
            </a:pPr>
            <a:endParaRPr lang="en-US" sz="8100"/>
          </a:p>
        </p:txBody>
      </p:sp>
      <p:sp>
        <p:nvSpPr>
          <p:cNvPr id="2062" name="Text Box 19"/>
          <p:cNvSpPr txBox="1">
            <a:spLocks noChangeArrowheads="1"/>
          </p:cNvSpPr>
          <p:nvPr/>
        </p:nvSpPr>
        <p:spPr bwMode="auto">
          <a:xfrm>
            <a:off x="10079038" y="6450807"/>
            <a:ext cx="8667750" cy="15503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80012" tIns="90006" rIns="180012" bIns="90006">
            <a:spAutoFit/>
          </a:bodyPr>
          <a:lstStyle>
            <a:lvl1pPr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375"/>
              <a:t>Insert your text here. </a:t>
            </a:r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3375"/>
          </a:p>
        </p:txBody>
      </p:sp>
      <p:sp>
        <p:nvSpPr>
          <p:cNvPr id="2063" name="Text Box 24"/>
          <p:cNvSpPr txBox="1">
            <a:spLocks noChangeArrowheads="1"/>
          </p:cNvSpPr>
          <p:nvPr/>
        </p:nvSpPr>
        <p:spPr bwMode="auto">
          <a:xfrm>
            <a:off x="28678585" y="6450807"/>
            <a:ext cx="8437166" cy="13737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80012" tIns="90006" rIns="180012" bIns="90006">
            <a:spAutoFit/>
          </a:bodyPr>
          <a:lstStyle>
            <a:lvl1pPr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703763" eaLnBrk="0" hangingPunct="0"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375"/>
              <a:t>Insert your text here. Remember, the template is only to get you started, and can be changed to suit your unique needs</a:t>
            </a:r>
          </a:p>
          <a:p>
            <a:pPr eaLnBrk="1" hangingPunct="1">
              <a:spcBef>
                <a:spcPct val="50000"/>
              </a:spcBef>
            </a:pPr>
            <a:endParaRPr lang="en-US" sz="3375"/>
          </a:p>
          <a:p>
            <a:pPr eaLnBrk="1" hangingPunct="1">
              <a:spcBef>
                <a:spcPct val="50000"/>
              </a:spcBef>
            </a:pPr>
            <a:endParaRPr lang="en-US" sz="8100"/>
          </a:p>
          <a:p>
            <a:pPr eaLnBrk="1" hangingPunct="1">
              <a:spcBef>
                <a:spcPct val="50000"/>
              </a:spcBef>
            </a:pPr>
            <a:endParaRPr lang="en-US" sz="8100"/>
          </a:p>
          <a:p>
            <a:pPr eaLnBrk="1" hangingPunct="1">
              <a:spcBef>
                <a:spcPct val="50000"/>
              </a:spcBef>
            </a:pPr>
            <a:endParaRPr lang="en-US" sz="8100"/>
          </a:p>
          <a:p>
            <a:pPr eaLnBrk="1" hangingPunct="1">
              <a:spcBef>
                <a:spcPct val="50000"/>
              </a:spcBef>
            </a:pPr>
            <a:endParaRPr lang="en-US" sz="8100"/>
          </a:p>
          <a:p>
            <a:pPr eaLnBrk="1" hangingPunct="1">
              <a:spcBef>
                <a:spcPct val="50000"/>
              </a:spcBef>
            </a:pPr>
            <a:endParaRPr lang="en-US" sz="8100"/>
          </a:p>
          <a:p>
            <a:pPr eaLnBrk="1" hangingPunct="1">
              <a:spcBef>
                <a:spcPct val="50000"/>
              </a:spcBef>
            </a:pPr>
            <a:endParaRPr lang="en-US" sz="8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143</Words>
  <Application>Microsoft Macintosh PowerPoint</Application>
  <PresentationFormat>Custom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research poster</dc:title>
  <dc:subject>Free Poster Presentation Example</dc:subject>
  <dc:creator>Graphicsland/MakeSigns.com</dc:creator>
  <cp:keywords>scientific, research, template, custom, poster, presentation, symposium, printing, PowerPoint, create, design, example, sample, download</cp:keywords>
  <dc:description>We offer free PowerPoint poster templates to help you design your very own scientific poster presentation.</dc:description>
  <cp:lastModifiedBy>Austun Ables</cp:lastModifiedBy>
  <cp:revision>19</cp:revision>
  <dcterms:created xsi:type="dcterms:W3CDTF">2004-07-27T18:54:58Z</dcterms:created>
  <dcterms:modified xsi:type="dcterms:W3CDTF">2020-01-28T19:06:35Z</dcterms:modified>
  <cp:category>templates for scientific poster</cp:category>
</cp:coreProperties>
</file>