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8404800" cy="28803600"/>
  <p:notesSz cx="6858000" cy="9144000"/>
  <p:defaultTextStyle>
    <a:defPPr>
      <a:defRPr lang="en-US"/>
    </a:defPPr>
    <a:lvl1pPr algn="l" rtl="0" fontAlgn="base">
      <a:spcBef>
        <a:spcPct val="0"/>
      </a:spcBef>
      <a:spcAft>
        <a:spcPct val="0"/>
      </a:spcAft>
      <a:defRPr sz="3300" kern="1200">
        <a:solidFill>
          <a:schemeClr val="tx1"/>
        </a:solidFill>
        <a:latin typeface="Arial" charset="0"/>
        <a:ea typeface="ＭＳ Ｐゴシック" charset="0"/>
        <a:cs typeface="+mn-cs"/>
      </a:defRPr>
    </a:lvl1pPr>
    <a:lvl2pPr marL="400028" algn="l" rtl="0" fontAlgn="base">
      <a:spcBef>
        <a:spcPct val="0"/>
      </a:spcBef>
      <a:spcAft>
        <a:spcPct val="0"/>
      </a:spcAft>
      <a:defRPr sz="3300" kern="1200">
        <a:solidFill>
          <a:schemeClr val="tx1"/>
        </a:solidFill>
        <a:latin typeface="Arial" charset="0"/>
        <a:ea typeface="ＭＳ Ｐゴシック" charset="0"/>
        <a:cs typeface="+mn-cs"/>
      </a:defRPr>
    </a:lvl2pPr>
    <a:lvl3pPr marL="800054" algn="l" rtl="0" fontAlgn="base">
      <a:spcBef>
        <a:spcPct val="0"/>
      </a:spcBef>
      <a:spcAft>
        <a:spcPct val="0"/>
      </a:spcAft>
      <a:defRPr sz="3300" kern="1200">
        <a:solidFill>
          <a:schemeClr val="tx1"/>
        </a:solidFill>
        <a:latin typeface="Arial" charset="0"/>
        <a:ea typeface="ＭＳ Ｐゴシック" charset="0"/>
        <a:cs typeface="+mn-cs"/>
      </a:defRPr>
    </a:lvl3pPr>
    <a:lvl4pPr marL="1200082" algn="l" rtl="0" fontAlgn="base">
      <a:spcBef>
        <a:spcPct val="0"/>
      </a:spcBef>
      <a:spcAft>
        <a:spcPct val="0"/>
      </a:spcAft>
      <a:defRPr sz="3300" kern="1200">
        <a:solidFill>
          <a:schemeClr val="tx1"/>
        </a:solidFill>
        <a:latin typeface="Arial" charset="0"/>
        <a:ea typeface="ＭＳ Ｐゴシック" charset="0"/>
        <a:cs typeface="+mn-cs"/>
      </a:defRPr>
    </a:lvl4pPr>
    <a:lvl5pPr marL="1600109" algn="l" rtl="0" fontAlgn="base">
      <a:spcBef>
        <a:spcPct val="0"/>
      </a:spcBef>
      <a:spcAft>
        <a:spcPct val="0"/>
      </a:spcAft>
      <a:defRPr sz="3300" kern="1200">
        <a:solidFill>
          <a:schemeClr val="tx1"/>
        </a:solidFill>
        <a:latin typeface="Arial" charset="0"/>
        <a:ea typeface="ＭＳ Ｐゴシック" charset="0"/>
        <a:cs typeface="+mn-cs"/>
      </a:defRPr>
    </a:lvl5pPr>
    <a:lvl6pPr marL="2000136" algn="l" defTabSz="400028" rtl="0" eaLnBrk="1" latinLnBrk="0" hangingPunct="1">
      <a:defRPr sz="3300" kern="1200">
        <a:solidFill>
          <a:schemeClr val="tx1"/>
        </a:solidFill>
        <a:latin typeface="Arial" charset="0"/>
        <a:ea typeface="ＭＳ Ｐゴシック" charset="0"/>
        <a:cs typeface="+mn-cs"/>
      </a:defRPr>
    </a:lvl6pPr>
    <a:lvl7pPr marL="2400163" algn="l" defTabSz="400028" rtl="0" eaLnBrk="1" latinLnBrk="0" hangingPunct="1">
      <a:defRPr sz="3300" kern="1200">
        <a:solidFill>
          <a:schemeClr val="tx1"/>
        </a:solidFill>
        <a:latin typeface="Arial" charset="0"/>
        <a:ea typeface="ＭＳ Ｐゴシック" charset="0"/>
        <a:cs typeface="+mn-cs"/>
      </a:defRPr>
    </a:lvl7pPr>
    <a:lvl8pPr marL="2800190" algn="l" defTabSz="400028" rtl="0" eaLnBrk="1" latinLnBrk="0" hangingPunct="1">
      <a:defRPr sz="3300" kern="1200">
        <a:solidFill>
          <a:schemeClr val="tx1"/>
        </a:solidFill>
        <a:latin typeface="Arial" charset="0"/>
        <a:ea typeface="ＭＳ Ｐゴシック" charset="0"/>
        <a:cs typeface="+mn-cs"/>
      </a:defRPr>
    </a:lvl8pPr>
    <a:lvl9pPr marL="3200217" algn="l" defTabSz="400028" rtl="0" eaLnBrk="1" latinLnBrk="0" hangingPunct="1">
      <a:defRPr sz="3300"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9072" userDrawn="1">
          <p15:clr>
            <a:srgbClr val="A4A3A4"/>
          </p15:clr>
        </p15:guide>
        <p15:guide id="2" pos="12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DDDDDD"/>
    <a:srgbClr val="336600"/>
    <a:srgbClr val="669900"/>
    <a:srgbClr val="87C5CB"/>
    <a:srgbClr val="5BFFFF"/>
    <a:srgbClr val="808000"/>
    <a:srgbClr val="D1F0E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24" d="100"/>
          <a:sy n="24" d="100"/>
        </p:scale>
        <p:origin x="2128" y="272"/>
      </p:cViewPr>
      <p:guideLst>
        <p:guide orient="horz" pos="9072"/>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ea typeface="+mn-ea"/>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ea typeface="+mn-ea"/>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ea typeface="+mn-ea"/>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fld id="{3D70F2AA-59BD-6E43-81CF-0AA3AF47C985}" type="slidenum">
              <a:rPr lang="en-US"/>
              <a:pPr/>
              <a:t>‹#›</a:t>
            </a:fld>
            <a:endParaRPr lang="en-US"/>
          </a:p>
        </p:txBody>
      </p:sp>
    </p:spTree>
    <p:extLst>
      <p:ext uri="{BB962C8B-B14F-4D97-AF65-F5344CB8AC3E}">
        <p14:creationId xmlns:p14="http://schemas.microsoft.com/office/powerpoint/2010/main" val="15151450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50" kern="1200">
        <a:solidFill>
          <a:schemeClr val="tx1"/>
        </a:solidFill>
        <a:latin typeface="Arial" charset="0"/>
        <a:ea typeface="ＭＳ Ｐゴシック" charset="0"/>
        <a:cs typeface="+mn-cs"/>
      </a:defRPr>
    </a:lvl1pPr>
    <a:lvl2pPr marL="400028" algn="l" rtl="0" eaLnBrk="0" fontAlgn="base" hangingPunct="0">
      <a:spcBef>
        <a:spcPct val="30000"/>
      </a:spcBef>
      <a:spcAft>
        <a:spcPct val="0"/>
      </a:spcAft>
      <a:defRPr sz="1050" kern="1200">
        <a:solidFill>
          <a:schemeClr val="tx1"/>
        </a:solidFill>
        <a:latin typeface="Arial" charset="0"/>
        <a:ea typeface="ＭＳ Ｐゴシック" charset="0"/>
        <a:cs typeface="+mn-cs"/>
      </a:defRPr>
    </a:lvl2pPr>
    <a:lvl3pPr marL="800054" algn="l" rtl="0" eaLnBrk="0" fontAlgn="base" hangingPunct="0">
      <a:spcBef>
        <a:spcPct val="30000"/>
      </a:spcBef>
      <a:spcAft>
        <a:spcPct val="0"/>
      </a:spcAft>
      <a:defRPr sz="1050" kern="1200">
        <a:solidFill>
          <a:schemeClr val="tx1"/>
        </a:solidFill>
        <a:latin typeface="Arial" charset="0"/>
        <a:ea typeface="ＭＳ Ｐゴシック" charset="0"/>
        <a:cs typeface="+mn-cs"/>
      </a:defRPr>
    </a:lvl3pPr>
    <a:lvl4pPr marL="1200082" algn="l" rtl="0" eaLnBrk="0" fontAlgn="base" hangingPunct="0">
      <a:spcBef>
        <a:spcPct val="30000"/>
      </a:spcBef>
      <a:spcAft>
        <a:spcPct val="0"/>
      </a:spcAft>
      <a:defRPr sz="1050" kern="1200">
        <a:solidFill>
          <a:schemeClr val="tx1"/>
        </a:solidFill>
        <a:latin typeface="Arial" charset="0"/>
        <a:ea typeface="ＭＳ Ｐゴシック" charset="0"/>
        <a:cs typeface="+mn-cs"/>
      </a:defRPr>
    </a:lvl4pPr>
    <a:lvl5pPr marL="1600109" algn="l" rtl="0" eaLnBrk="0" fontAlgn="base" hangingPunct="0">
      <a:spcBef>
        <a:spcPct val="30000"/>
      </a:spcBef>
      <a:spcAft>
        <a:spcPct val="0"/>
      </a:spcAft>
      <a:defRPr sz="1050" kern="1200">
        <a:solidFill>
          <a:schemeClr val="tx1"/>
        </a:solidFill>
        <a:latin typeface="Arial" charset="0"/>
        <a:ea typeface="ＭＳ Ｐゴシック" charset="0"/>
        <a:cs typeface="+mn-cs"/>
      </a:defRPr>
    </a:lvl5pPr>
    <a:lvl6pPr marL="2000136" algn="l" defTabSz="800054" rtl="0" eaLnBrk="1" latinLnBrk="0" hangingPunct="1">
      <a:defRPr sz="1050" kern="1200">
        <a:solidFill>
          <a:schemeClr val="tx1"/>
        </a:solidFill>
        <a:latin typeface="+mn-lt"/>
        <a:ea typeface="+mn-ea"/>
        <a:cs typeface="+mn-cs"/>
      </a:defRPr>
    </a:lvl6pPr>
    <a:lvl7pPr marL="2400163" algn="l" defTabSz="800054" rtl="0" eaLnBrk="1" latinLnBrk="0" hangingPunct="1">
      <a:defRPr sz="1050" kern="1200">
        <a:solidFill>
          <a:schemeClr val="tx1"/>
        </a:solidFill>
        <a:latin typeface="+mn-lt"/>
        <a:ea typeface="+mn-ea"/>
        <a:cs typeface="+mn-cs"/>
      </a:defRPr>
    </a:lvl7pPr>
    <a:lvl8pPr marL="2800190" algn="l" defTabSz="800054" rtl="0" eaLnBrk="1" latinLnBrk="0" hangingPunct="1">
      <a:defRPr sz="1050" kern="1200">
        <a:solidFill>
          <a:schemeClr val="tx1"/>
        </a:solidFill>
        <a:latin typeface="+mn-lt"/>
        <a:ea typeface="+mn-ea"/>
        <a:cs typeface="+mn-cs"/>
      </a:defRPr>
    </a:lvl8pPr>
    <a:lvl9pPr marL="3200217" algn="l" defTabSz="800054" rtl="0" eaLnBrk="1" latinLnBrk="0" hangingPunct="1">
      <a:defRPr sz="105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3800">
                <a:solidFill>
                  <a:schemeClr val="tx1"/>
                </a:solidFill>
                <a:latin typeface="Arial" charset="0"/>
                <a:ea typeface="ＭＳ Ｐゴシック" charset="0"/>
              </a:defRPr>
            </a:lvl1pPr>
            <a:lvl2pPr marL="742950" indent="-285750" eaLnBrk="0" hangingPunct="0">
              <a:defRPr sz="3800">
                <a:solidFill>
                  <a:schemeClr val="tx1"/>
                </a:solidFill>
                <a:latin typeface="Arial" charset="0"/>
                <a:ea typeface="ＭＳ Ｐゴシック" charset="0"/>
              </a:defRPr>
            </a:lvl2pPr>
            <a:lvl3pPr marL="1143000" indent="-228600" eaLnBrk="0" hangingPunct="0">
              <a:defRPr sz="3800">
                <a:solidFill>
                  <a:schemeClr val="tx1"/>
                </a:solidFill>
                <a:latin typeface="Arial" charset="0"/>
                <a:ea typeface="ＭＳ Ｐゴシック" charset="0"/>
              </a:defRPr>
            </a:lvl3pPr>
            <a:lvl4pPr marL="1600200" indent="-228600" eaLnBrk="0" hangingPunct="0">
              <a:defRPr sz="3800">
                <a:solidFill>
                  <a:schemeClr val="tx1"/>
                </a:solidFill>
                <a:latin typeface="Arial" charset="0"/>
                <a:ea typeface="ＭＳ Ｐゴシック" charset="0"/>
              </a:defRPr>
            </a:lvl4pPr>
            <a:lvl5pPr marL="2057400" indent="-228600" eaLnBrk="0" hangingPunct="0">
              <a:defRPr sz="3800">
                <a:solidFill>
                  <a:schemeClr val="tx1"/>
                </a:solidFill>
                <a:latin typeface="Arial" charset="0"/>
                <a:ea typeface="ＭＳ Ｐゴシック" charset="0"/>
              </a:defRPr>
            </a:lvl5pPr>
            <a:lvl6pPr marL="2514600" indent="-228600" eaLnBrk="0" fontAlgn="base" hangingPunct="0">
              <a:spcBef>
                <a:spcPct val="0"/>
              </a:spcBef>
              <a:spcAft>
                <a:spcPct val="0"/>
              </a:spcAft>
              <a:defRPr sz="3800">
                <a:solidFill>
                  <a:schemeClr val="tx1"/>
                </a:solidFill>
                <a:latin typeface="Arial" charset="0"/>
                <a:ea typeface="ＭＳ Ｐゴシック" charset="0"/>
              </a:defRPr>
            </a:lvl6pPr>
            <a:lvl7pPr marL="2971800" indent="-228600" eaLnBrk="0" fontAlgn="base" hangingPunct="0">
              <a:spcBef>
                <a:spcPct val="0"/>
              </a:spcBef>
              <a:spcAft>
                <a:spcPct val="0"/>
              </a:spcAft>
              <a:defRPr sz="3800">
                <a:solidFill>
                  <a:schemeClr val="tx1"/>
                </a:solidFill>
                <a:latin typeface="Arial" charset="0"/>
                <a:ea typeface="ＭＳ Ｐゴシック" charset="0"/>
              </a:defRPr>
            </a:lvl7pPr>
            <a:lvl8pPr marL="3429000" indent="-228600" eaLnBrk="0" fontAlgn="base" hangingPunct="0">
              <a:spcBef>
                <a:spcPct val="0"/>
              </a:spcBef>
              <a:spcAft>
                <a:spcPct val="0"/>
              </a:spcAft>
              <a:defRPr sz="3800">
                <a:solidFill>
                  <a:schemeClr val="tx1"/>
                </a:solidFill>
                <a:latin typeface="Arial" charset="0"/>
                <a:ea typeface="ＭＳ Ｐゴシック" charset="0"/>
              </a:defRPr>
            </a:lvl8pPr>
            <a:lvl9pPr marL="3886200" indent="-228600"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fld id="{99175E4B-4A40-134C-AD2B-AE44126B4B28}" type="slidenum">
              <a:rPr lang="en-US" sz="1200"/>
              <a:pPr eaLnBrk="1" hangingPunct="1"/>
              <a:t>1</a:t>
            </a:fld>
            <a:endParaRPr 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916" y="8948341"/>
            <a:ext cx="32642969" cy="6172994"/>
          </a:xfrm>
        </p:spPr>
        <p:txBody>
          <a:bodyPr/>
          <a:lstStyle/>
          <a:p>
            <a:r>
              <a:rPr lang="en-US"/>
              <a:t>Click to edit Master title style</a:t>
            </a:r>
          </a:p>
        </p:txBody>
      </p:sp>
      <p:sp>
        <p:nvSpPr>
          <p:cNvPr id="3" name="Subtitle 2"/>
          <p:cNvSpPr>
            <a:spLocks noGrp="1"/>
          </p:cNvSpPr>
          <p:nvPr>
            <p:ph type="subTitle" idx="1"/>
          </p:nvPr>
        </p:nvSpPr>
        <p:spPr>
          <a:xfrm>
            <a:off x="5760444" y="16321484"/>
            <a:ext cx="26883916" cy="7362032"/>
          </a:xfrm>
        </p:spPr>
        <p:txBody>
          <a:bodyPr/>
          <a:lstStyle>
            <a:lvl1pPr marL="0" indent="0" algn="ctr">
              <a:buNone/>
              <a:defRPr/>
            </a:lvl1pPr>
            <a:lvl2pPr marL="400028" indent="0" algn="ctr">
              <a:buNone/>
              <a:defRPr/>
            </a:lvl2pPr>
            <a:lvl3pPr marL="800054" indent="0" algn="ctr">
              <a:buNone/>
              <a:defRPr/>
            </a:lvl3pPr>
            <a:lvl4pPr marL="1200082" indent="0" algn="ctr">
              <a:buNone/>
              <a:defRPr/>
            </a:lvl4pPr>
            <a:lvl5pPr marL="1600109" indent="0" algn="ctr">
              <a:buNone/>
              <a:defRPr/>
            </a:lvl5pPr>
            <a:lvl6pPr marL="2000136" indent="0" algn="ctr">
              <a:buNone/>
              <a:defRPr/>
            </a:lvl6pPr>
            <a:lvl7pPr marL="2400163" indent="0" algn="ctr">
              <a:buNone/>
              <a:defRPr/>
            </a:lvl7pPr>
            <a:lvl8pPr marL="2800190" indent="0" algn="ctr">
              <a:buNone/>
              <a:defRPr/>
            </a:lvl8pPr>
            <a:lvl9pPr marL="3200217"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7EB4B19-7047-0A4C-BB1E-47D651431FB2}" type="slidenum">
              <a:rPr lang="en-US"/>
              <a:pPr/>
              <a:t>‹#›</a:t>
            </a:fld>
            <a:endParaRPr lang="en-US"/>
          </a:p>
        </p:txBody>
      </p:sp>
    </p:spTree>
    <p:extLst>
      <p:ext uri="{BB962C8B-B14F-4D97-AF65-F5344CB8AC3E}">
        <p14:creationId xmlns:p14="http://schemas.microsoft.com/office/powerpoint/2010/main" val="647608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5FCC1CD-356D-1044-BF2A-C7817B32DD4B}" type="slidenum">
              <a:rPr lang="en-US"/>
              <a:pPr/>
              <a:t>‹#›</a:t>
            </a:fld>
            <a:endParaRPr lang="en-US"/>
          </a:p>
        </p:txBody>
      </p:sp>
    </p:spTree>
    <p:extLst>
      <p:ext uri="{BB962C8B-B14F-4D97-AF65-F5344CB8AC3E}">
        <p14:creationId xmlns:p14="http://schemas.microsoft.com/office/powerpoint/2010/main" val="3208276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759" y="1152923"/>
            <a:ext cx="8641358" cy="2457807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19685" y="1152923"/>
            <a:ext cx="25790724" cy="2457807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9A38E2B-69B4-8949-BADF-8B67CAC64F10}" type="slidenum">
              <a:rPr lang="en-US"/>
              <a:pPr/>
              <a:t>‹#›</a:t>
            </a:fld>
            <a:endParaRPr lang="en-US"/>
          </a:p>
        </p:txBody>
      </p:sp>
    </p:spTree>
    <p:extLst>
      <p:ext uri="{BB962C8B-B14F-4D97-AF65-F5344CB8AC3E}">
        <p14:creationId xmlns:p14="http://schemas.microsoft.com/office/powerpoint/2010/main" val="3002173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919684" y="1152922"/>
            <a:ext cx="34565432" cy="4800600"/>
          </a:xfrm>
        </p:spPr>
        <p:txBody>
          <a:bodyPr/>
          <a:lstStyle/>
          <a:p>
            <a:r>
              <a:rPr lang="en-US"/>
              <a:t>Click to edit Master title style</a:t>
            </a:r>
          </a:p>
        </p:txBody>
      </p:sp>
      <p:sp>
        <p:nvSpPr>
          <p:cNvPr id="3" name="Text Placeholder 2"/>
          <p:cNvSpPr>
            <a:spLocks noGrp="1"/>
          </p:cNvSpPr>
          <p:nvPr>
            <p:ph type="body" sz="half" idx="1"/>
          </p:nvPr>
        </p:nvSpPr>
        <p:spPr>
          <a:xfrm>
            <a:off x="1919685" y="6720285"/>
            <a:ext cx="17216041" cy="190107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19269076" y="6720285"/>
            <a:ext cx="17216041" cy="19010710"/>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D583B14-6A33-EE4D-ADF6-221D05D4ED67}" type="slidenum">
              <a:rPr lang="en-US"/>
              <a:pPr/>
              <a:t>‹#›</a:t>
            </a:fld>
            <a:endParaRPr lang="en-US"/>
          </a:p>
        </p:txBody>
      </p:sp>
    </p:spTree>
    <p:extLst>
      <p:ext uri="{BB962C8B-B14F-4D97-AF65-F5344CB8AC3E}">
        <p14:creationId xmlns:p14="http://schemas.microsoft.com/office/powerpoint/2010/main" val="65804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D3C1E92-3EC2-6D42-AF7C-2FCE1AC6AD30}" type="slidenum">
              <a:rPr lang="en-US"/>
              <a:pPr/>
              <a:t>‹#›</a:t>
            </a:fld>
            <a:endParaRPr lang="en-US"/>
          </a:p>
        </p:txBody>
      </p:sp>
    </p:spTree>
    <p:extLst>
      <p:ext uri="{BB962C8B-B14F-4D97-AF65-F5344CB8AC3E}">
        <p14:creationId xmlns:p14="http://schemas.microsoft.com/office/powerpoint/2010/main" val="552240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18509260"/>
            <a:ext cx="32644358" cy="5720159"/>
          </a:xfrm>
        </p:spPr>
        <p:txBody>
          <a:bodyPr anchor="t"/>
          <a:lstStyle>
            <a:lvl1pPr algn="l">
              <a:defRPr sz="3525" b="1" cap="all"/>
            </a:lvl1pPr>
          </a:lstStyle>
          <a:p>
            <a:r>
              <a:rPr lang="en-US"/>
              <a:t>Click to edit Master title style</a:t>
            </a:r>
          </a:p>
        </p:txBody>
      </p:sp>
      <p:sp>
        <p:nvSpPr>
          <p:cNvPr id="3" name="Text Placeholder 2"/>
          <p:cNvSpPr>
            <a:spLocks noGrp="1"/>
          </p:cNvSpPr>
          <p:nvPr>
            <p:ph type="body" idx="1"/>
          </p:nvPr>
        </p:nvSpPr>
        <p:spPr>
          <a:xfrm>
            <a:off x="3033713" y="12208471"/>
            <a:ext cx="32644358" cy="6300788"/>
          </a:xfrm>
        </p:spPr>
        <p:txBody>
          <a:bodyPr anchor="b"/>
          <a:lstStyle>
            <a:lvl1pPr marL="0" indent="0">
              <a:buNone/>
              <a:defRPr sz="1725"/>
            </a:lvl1pPr>
            <a:lvl2pPr marL="400028" indent="0">
              <a:buNone/>
              <a:defRPr sz="1575"/>
            </a:lvl2pPr>
            <a:lvl3pPr marL="800054" indent="0">
              <a:buNone/>
              <a:defRPr sz="1425"/>
            </a:lvl3pPr>
            <a:lvl4pPr marL="1200082" indent="0">
              <a:buNone/>
              <a:defRPr sz="1200"/>
            </a:lvl4pPr>
            <a:lvl5pPr marL="1600109" indent="0">
              <a:buNone/>
              <a:defRPr sz="1200"/>
            </a:lvl5pPr>
            <a:lvl6pPr marL="2000136" indent="0">
              <a:buNone/>
              <a:defRPr sz="1200"/>
            </a:lvl6pPr>
            <a:lvl7pPr marL="2400163" indent="0">
              <a:buNone/>
              <a:defRPr sz="1200"/>
            </a:lvl7pPr>
            <a:lvl8pPr marL="2800190" indent="0">
              <a:buNone/>
              <a:defRPr sz="1200"/>
            </a:lvl8pPr>
            <a:lvl9pPr marL="3200217"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FB8A0DF-9173-E242-8C5A-DD50EC6C341F}" type="slidenum">
              <a:rPr lang="en-US"/>
              <a:pPr/>
              <a:t>‹#›</a:t>
            </a:fld>
            <a:endParaRPr lang="en-US"/>
          </a:p>
        </p:txBody>
      </p:sp>
    </p:spTree>
    <p:extLst>
      <p:ext uri="{BB962C8B-B14F-4D97-AF65-F5344CB8AC3E}">
        <p14:creationId xmlns:p14="http://schemas.microsoft.com/office/powerpoint/2010/main" val="48692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19685" y="6720285"/>
            <a:ext cx="17216041" cy="19010710"/>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69076" y="6720285"/>
            <a:ext cx="17216041" cy="19010710"/>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799A151-E367-2949-AB08-5441CF6E9E79}" type="slidenum">
              <a:rPr lang="en-US"/>
              <a:pPr/>
              <a:t>‹#›</a:t>
            </a:fld>
            <a:endParaRPr lang="en-US"/>
          </a:p>
        </p:txBody>
      </p:sp>
    </p:spTree>
    <p:extLst>
      <p:ext uri="{BB962C8B-B14F-4D97-AF65-F5344CB8AC3E}">
        <p14:creationId xmlns:p14="http://schemas.microsoft.com/office/powerpoint/2010/main" val="3218460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19684" y="6448029"/>
            <a:ext cx="16968788" cy="2686447"/>
          </a:xfrm>
        </p:spPr>
        <p:txBody>
          <a:bodyPr anchor="b"/>
          <a:lstStyle>
            <a:lvl1pPr marL="0" indent="0">
              <a:buNone/>
              <a:defRPr sz="2100" b="1"/>
            </a:lvl1pPr>
            <a:lvl2pPr marL="400028" indent="0">
              <a:buNone/>
              <a:defRPr sz="1725" b="1"/>
            </a:lvl2pPr>
            <a:lvl3pPr marL="800054" indent="0">
              <a:buNone/>
              <a:defRPr sz="1575" b="1"/>
            </a:lvl3pPr>
            <a:lvl4pPr marL="1200082" indent="0">
              <a:buNone/>
              <a:defRPr sz="1425" b="1"/>
            </a:lvl4pPr>
            <a:lvl5pPr marL="1600109" indent="0">
              <a:buNone/>
              <a:defRPr sz="1425" b="1"/>
            </a:lvl5pPr>
            <a:lvl6pPr marL="2000136" indent="0">
              <a:buNone/>
              <a:defRPr sz="1425" b="1"/>
            </a:lvl6pPr>
            <a:lvl7pPr marL="2400163" indent="0">
              <a:buNone/>
              <a:defRPr sz="1425" b="1"/>
            </a:lvl7pPr>
            <a:lvl8pPr marL="2800190" indent="0">
              <a:buNone/>
              <a:defRPr sz="1425" b="1"/>
            </a:lvl8pPr>
            <a:lvl9pPr marL="3200217" indent="0">
              <a:buNone/>
              <a:defRPr sz="1425" b="1"/>
            </a:lvl9pPr>
          </a:lstStyle>
          <a:p>
            <a:pPr lvl="0"/>
            <a:r>
              <a:rPr lang="en-US"/>
              <a:t>Click to edit Master text styles</a:t>
            </a:r>
          </a:p>
        </p:txBody>
      </p:sp>
      <p:sp>
        <p:nvSpPr>
          <p:cNvPr id="4" name="Content Placeholder 3"/>
          <p:cNvSpPr>
            <a:spLocks noGrp="1"/>
          </p:cNvSpPr>
          <p:nvPr>
            <p:ph sz="half" idx="2"/>
          </p:nvPr>
        </p:nvSpPr>
        <p:spPr>
          <a:xfrm>
            <a:off x="1919684" y="9134476"/>
            <a:ext cx="16968788"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9384" y="6448029"/>
            <a:ext cx="16975733" cy="2686447"/>
          </a:xfrm>
        </p:spPr>
        <p:txBody>
          <a:bodyPr anchor="b"/>
          <a:lstStyle>
            <a:lvl1pPr marL="0" indent="0">
              <a:buNone/>
              <a:defRPr sz="2100" b="1"/>
            </a:lvl1pPr>
            <a:lvl2pPr marL="400028" indent="0">
              <a:buNone/>
              <a:defRPr sz="1725" b="1"/>
            </a:lvl2pPr>
            <a:lvl3pPr marL="800054" indent="0">
              <a:buNone/>
              <a:defRPr sz="1575" b="1"/>
            </a:lvl3pPr>
            <a:lvl4pPr marL="1200082" indent="0">
              <a:buNone/>
              <a:defRPr sz="1425" b="1"/>
            </a:lvl4pPr>
            <a:lvl5pPr marL="1600109" indent="0">
              <a:buNone/>
              <a:defRPr sz="1425" b="1"/>
            </a:lvl5pPr>
            <a:lvl6pPr marL="2000136" indent="0">
              <a:buNone/>
              <a:defRPr sz="1425" b="1"/>
            </a:lvl6pPr>
            <a:lvl7pPr marL="2400163" indent="0">
              <a:buNone/>
              <a:defRPr sz="1425" b="1"/>
            </a:lvl7pPr>
            <a:lvl8pPr marL="2800190" indent="0">
              <a:buNone/>
              <a:defRPr sz="1425" b="1"/>
            </a:lvl8pPr>
            <a:lvl9pPr marL="3200217" indent="0">
              <a:buNone/>
              <a:defRPr sz="1425" b="1"/>
            </a:lvl9pPr>
          </a:lstStyle>
          <a:p>
            <a:pPr lvl="0"/>
            <a:r>
              <a:rPr lang="en-US"/>
              <a:t>Click to edit Master text styles</a:t>
            </a:r>
          </a:p>
        </p:txBody>
      </p:sp>
      <p:sp>
        <p:nvSpPr>
          <p:cNvPr id="6" name="Content Placeholder 5"/>
          <p:cNvSpPr>
            <a:spLocks noGrp="1"/>
          </p:cNvSpPr>
          <p:nvPr>
            <p:ph sz="quarter" idx="4"/>
          </p:nvPr>
        </p:nvSpPr>
        <p:spPr>
          <a:xfrm>
            <a:off x="19509384" y="9134476"/>
            <a:ext cx="16975733"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B8F3B66-2ED6-7146-8D4A-A6AEC4790294}" type="slidenum">
              <a:rPr lang="en-US"/>
              <a:pPr/>
              <a:t>‹#›</a:t>
            </a:fld>
            <a:endParaRPr lang="en-US"/>
          </a:p>
        </p:txBody>
      </p:sp>
    </p:spTree>
    <p:extLst>
      <p:ext uri="{BB962C8B-B14F-4D97-AF65-F5344CB8AC3E}">
        <p14:creationId xmlns:p14="http://schemas.microsoft.com/office/powerpoint/2010/main" val="1479459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1B5E698-9336-A54A-9B78-3F2A423CE948}" type="slidenum">
              <a:rPr lang="en-US"/>
              <a:pPr/>
              <a:t>‹#›</a:t>
            </a:fld>
            <a:endParaRPr lang="en-US"/>
          </a:p>
        </p:txBody>
      </p:sp>
    </p:spTree>
    <p:extLst>
      <p:ext uri="{BB962C8B-B14F-4D97-AF65-F5344CB8AC3E}">
        <p14:creationId xmlns:p14="http://schemas.microsoft.com/office/powerpoint/2010/main" val="3652618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69CBB260-6E90-504A-9CAB-A755D8A72AA5}" type="slidenum">
              <a:rPr lang="en-US"/>
              <a:pPr/>
              <a:t>‹#›</a:t>
            </a:fld>
            <a:endParaRPr lang="en-US"/>
          </a:p>
        </p:txBody>
      </p:sp>
    </p:spTree>
    <p:extLst>
      <p:ext uri="{BB962C8B-B14F-4D97-AF65-F5344CB8AC3E}">
        <p14:creationId xmlns:p14="http://schemas.microsoft.com/office/powerpoint/2010/main" val="1335749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684" y="1147366"/>
            <a:ext cx="12634913" cy="4879777"/>
          </a:xfrm>
        </p:spPr>
        <p:txBody>
          <a:bodyPr anchor="b"/>
          <a:lstStyle>
            <a:lvl1pPr algn="l">
              <a:defRPr sz="1725" b="1"/>
            </a:lvl1pPr>
          </a:lstStyle>
          <a:p>
            <a:r>
              <a:rPr lang="en-US"/>
              <a:t>Click to edit Master title style</a:t>
            </a:r>
          </a:p>
        </p:txBody>
      </p:sp>
      <p:sp>
        <p:nvSpPr>
          <p:cNvPr id="3" name="Content Placeholder 2"/>
          <p:cNvSpPr>
            <a:spLocks noGrp="1"/>
          </p:cNvSpPr>
          <p:nvPr>
            <p:ph idx="1"/>
          </p:nvPr>
        </p:nvSpPr>
        <p:spPr>
          <a:xfrm>
            <a:off x="15015766" y="1147366"/>
            <a:ext cx="21469350" cy="24582239"/>
          </a:xfrm>
        </p:spPr>
        <p:txBody>
          <a:bodyPr/>
          <a:lstStyle>
            <a:lvl1pPr>
              <a:defRPr sz="2775"/>
            </a:lvl1pPr>
            <a:lvl2pPr>
              <a:defRPr sz="2475"/>
            </a:lvl2pPr>
            <a:lvl3pPr>
              <a:defRPr sz="2100"/>
            </a:lvl3pPr>
            <a:lvl4pPr>
              <a:defRPr sz="1725"/>
            </a:lvl4pPr>
            <a:lvl5pPr>
              <a:defRPr sz="1725"/>
            </a:lvl5pPr>
            <a:lvl6pPr>
              <a:defRPr sz="1725"/>
            </a:lvl6pPr>
            <a:lvl7pPr>
              <a:defRPr sz="1725"/>
            </a:lvl7pPr>
            <a:lvl8pPr>
              <a:defRPr sz="1725"/>
            </a:lvl8pPr>
            <a:lvl9pPr>
              <a:defRPr sz="17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19684" y="6027142"/>
            <a:ext cx="12634913" cy="19702463"/>
          </a:xfrm>
        </p:spPr>
        <p:txBody>
          <a:bodyPr/>
          <a:lstStyle>
            <a:lvl1pPr marL="0" indent="0">
              <a:buNone/>
              <a:defRPr sz="1200"/>
            </a:lvl1pPr>
            <a:lvl2pPr marL="400028" indent="0">
              <a:buNone/>
              <a:defRPr sz="1050"/>
            </a:lvl2pPr>
            <a:lvl3pPr marL="800054" indent="0">
              <a:buNone/>
              <a:defRPr sz="900"/>
            </a:lvl3pPr>
            <a:lvl4pPr marL="1200082" indent="0">
              <a:buNone/>
              <a:defRPr sz="750"/>
            </a:lvl4pPr>
            <a:lvl5pPr marL="1600109" indent="0">
              <a:buNone/>
              <a:defRPr sz="750"/>
            </a:lvl5pPr>
            <a:lvl6pPr marL="2000136" indent="0">
              <a:buNone/>
              <a:defRPr sz="750"/>
            </a:lvl6pPr>
            <a:lvl7pPr marL="2400163" indent="0">
              <a:buNone/>
              <a:defRPr sz="750"/>
            </a:lvl7pPr>
            <a:lvl8pPr marL="2800190" indent="0">
              <a:buNone/>
              <a:defRPr sz="750"/>
            </a:lvl8pPr>
            <a:lvl9pPr marL="320021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157B6C0-2332-D34B-B67D-033415ACA2AD}" type="slidenum">
              <a:rPr lang="en-US"/>
              <a:pPr/>
              <a:t>‹#›</a:t>
            </a:fld>
            <a:endParaRPr lang="en-US"/>
          </a:p>
        </p:txBody>
      </p:sp>
    </p:spTree>
    <p:extLst>
      <p:ext uri="{BB962C8B-B14F-4D97-AF65-F5344CB8AC3E}">
        <p14:creationId xmlns:p14="http://schemas.microsoft.com/office/powerpoint/2010/main" val="2952104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331" y="20162244"/>
            <a:ext cx="23043158" cy="2380853"/>
          </a:xfrm>
        </p:spPr>
        <p:txBody>
          <a:bodyPr anchor="b"/>
          <a:lstStyle>
            <a:lvl1pPr algn="l">
              <a:defRPr sz="1725" b="1"/>
            </a:lvl1pPr>
          </a:lstStyle>
          <a:p>
            <a:r>
              <a:rPr lang="en-US"/>
              <a:t>Click to edit Master title style</a:t>
            </a:r>
          </a:p>
        </p:txBody>
      </p:sp>
      <p:sp>
        <p:nvSpPr>
          <p:cNvPr id="3" name="Picture Placeholder 2"/>
          <p:cNvSpPr>
            <a:spLocks noGrp="1"/>
          </p:cNvSpPr>
          <p:nvPr>
            <p:ph type="pic" idx="1"/>
          </p:nvPr>
        </p:nvSpPr>
        <p:spPr>
          <a:xfrm>
            <a:off x="7527331" y="2573934"/>
            <a:ext cx="23043158" cy="17281326"/>
          </a:xfrm>
        </p:spPr>
        <p:txBody>
          <a:bodyPr/>
          <a:lstStyle>
            <a:lvl1pPr marL="0" indent="0">
              <a:buNone/>
              <a:defRPr sz="2775"/>
            </a:lvl1pPr>
            <a:lvl2pPr marL="400028" indent="0">
              <a:buNone/>
              <a:defRPr sz="2475"/>
            </a:lvl2pPr>
            <a:lvl3pPr marL="800054" indent="0">
              <a:buNone/>
              <a:defRPr sz="2100"/>
            </a:lvl3pPr>
            <a:lvl4pPr marL="1200082" indent="0">
              <a:buNone/>
              <a:defRPr sz="1725"/>
            </a:lvl4pPr>
            <a:lvl5pPr marL="1600109" indent="0">
              <a:buNone/>
              <a:defRPr sz="1725"/>
            </a:lvl5pPr>
            <a:lvl6pPr marL="2000136" indent="0">
              <a:buNone/>
              <a:defRPr sz="1725"/>
            </a:lvl6pPr>
            <a:lvl7pPr marL="2400163" indent="0">
              <a:buNone/>
              <a:defRPr sz="1725"/>
            </a:lvl7pPr>
            <a:lvl8pPr marL="2800190" indent="0">
              <a:buNone/>
              <a:defRPr sz="1725"/>
            </a:lvl8pPr>
            <a:lvl9pPr marL="3200217" indent="0">
              <a:buNone/>
              <a:defRPr sz="1725"/>
            </a:lvl9pPr>
          </a:lstStyle>
          <a:p>
            <a:pPr lvl="0"/>
            <a:endParaRPr lang="en-US" noProof="0"/>
          </a:p>
        </p:txBody>
      </p:sp>
      <p:sp>
        <p:nvSpPr>
          <p:cNvPr id="4" name="Text Placeholder 3"/>
          <p:cNvSpPr>
            <a:spLocks noGrp="1"/>
          </p:cNvSpPr>
          <p:nvPr>
            <p:ph type="body" sz="half" idx="2"/>
          </p:nvPr>
        </p:nvSpPr>
        <p:spPr>
          <a:xfrm>
            <a:off x="7527331" y="22543096"/>
            <a:ext cx="23043158" cy="3379589"/>
          </a:xfrm>
        </p:spPr>
        <p:txBody>
          <a:bodyPr/>
          <a:lstStyle>
            <a:lvl1pPr marL="0" indent="0">
              <a:buNone/>
              <a:defRPr sz="1200"/>
            </a:lvl1pPr>
            <a:lvl2pPr marL="400028" indent="0">
              <a:buNone/>
              <a:defRPr sz="1050"/>
            </a:lvl2pPr>
            <a:lvl3pPr marL="800054" indent="0">
              <a:buNone/>
              <a:defRPr sz="900"/>
            </a:lvl3pPr>
            <a:lvl4pPr marL="1200082" indent="0">
              <a:buNone/>
              <a:defRPr sz="750"/>
            </a:lvl4pPr>
            <a:lvl5pPr marL="1600109" indent="0">
              <a:buNone/>
              <a:defRPr sz="750"/>
            </a:lvl5pPr>
            <a:lvl6pPr marL="2000136" indent="0">
              <a:buNone/>
              <a:defRPr sz="750"/>
            </a:lvl6pPr>
            <a:lvl7pPr marL="2400163" indent="0">
              <a:buNone/>
              <a:defRPr sz="750"/>
            </a:lvl7pPr>
            <a:lvl8pPr marL="2800190" indent="0">
              <a:buNone/>
              <a:defRPr sz="750"/>
            </a:lvl8pPr>
            <a:lvl9pPr marL="320021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D9B8701-0641-E04C-9823-58764E567030}" type="slidenum">
              <a:rPr lang="en-US"/>
              <a:pPr/>
              <a:t>‹#›</a:t>
            </a:fld>
            <a:endParaRPr lang="en-US"/>
          </a:p>
        </p:txBody>
      </p:sp>
    </p:spTree>
    <p:extLst>
      <p:ext uri="{BB962C8B-B14F-4D97-AF65-F5344CB8AC3E}">
        <p14:creationId xmlns:p14="http://schemas.microsoft.com/office/powerpoint/2010/main" val="552930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19684" y="1152922"/>
            <a:ext cx="34565432"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548543" tIns="274272" rIns="548543" bIns="27427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919684" y="6720285"/>
            <a:ext cx="34565432" cy="190107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548543" tIns="274272" rIns="548543" bIns="27427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919684" y="26231057"/>
            <a:ext cx="8962232" cy="2000250"/>
          </a:xfrm>
          <a:prstGeom prst="rect">
            <a:avLst/>
          </a:prstGeom>
          <a:noFill/>
          <a:ln>
            <a:noFill/>
          </a:ln>
          <a:effectLst/>
          <a:extLst/>
        </p:spPr>
        <p:txBody>
          <a:bodyPr vert="horz" wrap="square" lIns="548543" tIns="274272" rIns="548543" bIns="274272" numCol="1" anchor="t" anchorCtr="0" compatLnSpc="1">
            <a:prstTxWarp prst="textNoShape">
              <a:avLst/>
            </a:prstTxWarp>
          </a:bodyPr>
          <a:lstStyle>
            <a:lvl1pPr>
              <a:defRPr sz="6225" smtClean="0">
                <a:ea typeface="+mn-ea"/>
              </a:defRPr>
            </a:lvl1pPr>
          </a:lstStyle>
          <a:p>
            <a:pPr>
              <a:defRPr/>
            </a:pPr>
            <a:endParaRPr lang="en-US"/>
          </a:p>
        </p:txBody>
      </p:sp>
      <p:sp>
        <p:nvSpPr>
          <p:cNvPr id="1029" name="Rectangle 5"/>
          <p:cNvSpPr>
            <a:spLocks noGrp="1" noChangeArrowheads="1"/>
          </p:cNvSpPr>
          <p:nvPr>
            <p:ph type="ftr" sz="quarter" idx="3"/>
          </p:nvPr>
        </p:nvSpPr>
        <p:spPr bwMode="auto">
          <a:xfrm>
            <a:off x="13121084" y="26231057"/>
            <a:ext cx="12162632" cy="2000250"/>
          </a:xfrm>
          <a:prstGeom prst="rect">
            <a:avLst/>
          </a:prstGeom>
          <a:noFill/>
          <a:ln>
            <a:noFill/>
          </a:ln>
          <a:effectLst/>
          <a:extLst/>
        </p:spPr>
        <p:txBody>
          <a:bodyPr vert="horz" wrap="square" lIns="548543" tIns="274272" rIns="548543" bIns="274272" numCol="1" anchor="t" anchorCtr="0" compatLnSpc="1">
            <a:prstTxWarp prst="textNoShape">
              <a:avLst/>
            </a:prstTxWarp>
          </a:bodyPr>
          <a:lstStyle>
            <a:lvl1pPr algn="ctr">
              <a:defRPr sz="6225" smtClean="0">
                <a:ea typeface="+mn-ea"/>
              </a:defRPr>
            </a:lvl1pPr>
          </a:lstStyle>
          <a:p>
            <a:pPr>
              <a:defRPr/>
            </a:pPr>
            <a:endParaRPr lang="en-US"/>
          </a:p>
        </p:txBody>
      </p:sp>
      <p:sp>
        <p:nvSpPr>
          <p:cNvPr id="1030" name="Rectangle 6"/>
          <p:cNvSpPr>
            <a:spLocks noGrp="1" noChangeArrowheads="1"/>
          </p:cNvSpPr>
          <p:nvPr>
            <p:ph type="sldNum" sz="quarter" idx="4"/>
          </p:nvPr>
        </p:nvSpPr>
        <p:spPr bwMode="auto">
          <a:xfrm>
            <a:off x="27522884" y="26231057"/>
            <a:ext cx="8962232" cy="2000250"/>
          </a:xfrm>
          <a:prstGeom prst="rect">
            <a:avLst/>
          </a:prstGeom>
          <a:noFill/>
          <a:ln>
            <a:noFill/>
          </a:ln>
          <a:effectLst/>
          <a:extLst/>
        </p:spPr>
        <p:txBody>
          <a:bodyPr vert="horz" wrap="square" lIns="548543" tIns="274272" rIns="548543" bIns="274272" numCol="1" anchor="t" anchorCtr="0" compatLnSpc="1">
            <a:prstTxWarp prst="textNoShape">
              <a:avLst/>
            </a:prstTxWarp>
          </a:bodyPr>
          <a:lstStyle>
            <a:lvl1pPr algn="r">
              <a:defRPr sz="6225"/>
            </a:lvl1pPr>
          </a:lstStyle>
          <a:p>
            <a:fld id="{53399B43-70AF-DA48-AC2E-18488A9AA28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115558" rtl="0" eaLnBrk="0" fontAlgn="base" hangingPunct="0">
        <a:spcBef>
          <a:spcPct val="0"/>
        </a:spcBef>
        <a:spcAft>
          <a:spcPct val="0"/>
        </a:spcAft>
        <a:defRPr sz="19875">
          <a:solidFill>
            <a:schemeClr val="tx2"/>
          </a:solidFill>
          <a:latin typeface="+mj-lt"/>
          <a:ea typeface="ＭＳ Ｐゴシック" charset="0"/>
          <a:cs typeface="+mj-cs"/>
        </a:defRPr>
      </a:lvl1pPr>
      <a:lvl2pPr algn="ctr" defTabSz="4115558" rtl="0" eaLnBrk="0" fontAlgn="base" hangingPunct="0">
        <a:spcBef>
          <a:spcPct val="0"/>
        </a:spcBef>
        <a:spcAft>
          <a:spcPct val="0"/>
        </a:spcAft>
        <a:defRPr sz="19875">
          <a:solidFill>
            <a:schemeClr val="tx2"/>
          </a:solidFill>
          <a:latin typeface="Arial" charset="0"/>
          <a:ea typeface="ＭＳ Ｐゴシック" charset="0"/>
        </a:defRPr>
      </a:lvl2pPr>
      <a:lvl3pPr algn="ctr" defTabSz="4115558" rtl="0" eaLnBrk="0" fontAlgn="base" hangingPunct="0">
        <a:spcBef>
          <a:spcPct val="0"/>
        </a:spcBef>
        <a:spcAft>
          <a:spcPct val="0"/>
        </a:spcAft>
        <a:defRPr sz="19875">
          <a:solidFill>
            <a:schemeClr val="tx2"/>
          </a:solidFill>
          <a:latin typeface="Arial" charset="0"/>
          <a:ea typeface="ＭＳ Ｐゴシック" charset="0"/>
        </a:defRPr>
      </a:lvl3pPr>
      <a:lvl4pPr algn="ctr" defTabSz="4115558" rtl="0" eaLnBrk="0" fontAlgn="base" hangingPunct="0">
        <a:spcBef>
          <a:spcPct val="0"/>
        </a:spcBef>
        <a:spcAft>
          <a:spcPct val="0"/>
        </a:spcAft>
        <a:defRPr sz="19875">
          <a:solidFill>
            <a:schemeClr val="tx2"/>
          </a:solidFill>
          <a:latin typeface="Arial" charset="0"/>
          <a:ea typeface="ＭＳ Ｐゴシック" charset="0"/>
        </a:defRPr>
      </a:lvl4pPr>
      <a:lvl5pPr algn="ctr" defTabSz="4115558" rtl="0" eaLnBrk="0" fontAlgn="base" hangingPunct="0">
        <a:spcBef>
          <a:spcPct val="0"/>
        </a:spcBef>
        <a:spcAft>
          <a:spcPct val="0"/>
        </a:spcAft>
        <a:defRPr sz="19875">
          <a:solidFill>
            <a:schemeClr val="tx2"/>
          </a:solidFill>
          <a:latin typeface="Arial" charset="0"/>
          <a:ea typeface="ＭＳ Ｐゴシック" charset="0"/>
        </a:defRPr>
      </a:lvl5pPr>
      <a:lvl6pPr marL="400028" algn="ctr" defTabSz="4115558" rtl="0" fontAlgn="base">
        <a:spcBef>
          <a:spcPct val="0"/>
        </a:spcBef>
        <a:spcAft>
          <a:spcPct val="0"/>
        </a:spcAft>
        <a:defRPr sz="19875">
          <a:solidFill>
            <a:schemeClr val="tx2"/>
          </a:solidFill>
          <a:latin typeface="Arial" charset="0"/>
        </a:defRPr>
      </a:lvl6pPr>
      <a:lvl7pPr marL="800054" algn="ctr" defTabSz="4115558" rtl="0" fontAlgn="base">
        <a:spcBef>
          <a:spcPct val="0"/>
        </a:spcBef>
        <a:spcAft>
          <a:spcPct val="0"/>
        </a:spcAft>
        <a:defRPr sz="19875">
          <a:solidFill>
            <a:schemeClr val="tx2"/>
          </a:solidFill>
          <a:latin typeface="Arial" charset="0"/>
        </a:defRPr>
      </a:lvl7pPr>
      <a:lvl8pPr marL="1200082" algn="ctr" defTabSz="4115558" rtl="0" fontAlgn="base">
        <a:spcBef>
          <a:spcPct val="0"/>
        </a:spcBef>
        <a:spcAft>
          <a:spcPct val="0"/>
        </a:spcAft>
        <a:defRPr sz="19875">
          <a:solidFill>
            <a:schemeClr val="tx2"/>
          </a:solidFill>
          <a:latin typeface="Arial" charset="0"/>
        </a:defRPr>
      </a:lvl8pPr>
      <a:lvl9pPr marL="1600109" algn="ctr" defTabSz="4115558" rtl="0" fontAlgn="base">
        <a:spcBef>
          <a:spcPct val="0"/>
        </a:spcBef>
        <a:spcAft>
          <a:spcPct val="0"/>
        </a:spcAft>
        <a:defRPr sz="19875">
          <a:solidFill>
            <a:schemeClr val="tx2"/>
          </a:solidFill>
          <a:latin typeface="Arial" charset="0"/>
        </a:defRPr>
      </a:lvl9pPr>
    </p:titleStyle>
    <p:bodyStyle>
      <a:lvl1pPr marL="1541771" indent="-1541771" algn="l" defTabSz="4115558" rtl="0" eaLnBrk="0" fontAlgn="base" hangingPunct="0">
        <a:spcBef>
          <a:spcPct val="20000"/>
        </a:spcBef>
        <a:spcAft>
          <a:spcPct val="0"/>
        </a:spcAft>
        <a:buChar char="•"/>
        <a:defRPr sz="14400">
          <a:solidFill>
            <a:schemeClr val="tx1"/>
          </a:solidFill>
          <a:latin typeface="+mn-lt"/>
          <a:ea typeface="ＭＳ Ｐゴシック" charset="0"/>
          <a:cs typeface="+mn-cs"/>
        </a:defRPr>
      </a:lvl1pPr>
      <a:lvl2pPr marL="3344672" indent="-1287588" algn="l" defTabSz="4115558" rtl="0" eaLnBrk="0" fontAlgn="base" hangingPunct="0">
        <a:spcBef>
          <a:spcPct val="20000"/>
        </a:spcBef>
        <a:spcAft>
          <a:spcPct val="0"/>
        </a:spcAft>
        <a:buChar char="–"/>
        <a:defRPr sz="12600">
          <a:solidFill>
            <a:schemeClr val="tx1"/>
          </a:solidFill>
          <a:latin typeface="+mn-lt"/>
          <a:ea typeface="ＭＳ Ｐゴシック" charset="0"/>
        </a:defRPr>
      </a:lvl2pPr>
      <a:lvl3pPr marL="5140627" indent="-1025069" algn="l" defTabSz="4115558" rtl="0" eaLnBrk="0" fontAlgn="base" hangingPunct="0">
        <a:spcBef>
          <a:spcPct val="20000"/>
        </a:spcBef>
        <a:spcAft>
          <a:spcPct val="0"/>
        </a:spcAft>
        <a:buChar char="•"/>
        <a:defRPr sz="10875">
          <a:solidFill>
            <a:schemeClr val="tx1"/>
          </a:solidFill>
          <a:latin typeface="+mn-lt"/>
          <a:ea typeface="ＭＳ Ｐゴシック" charset="0"/>
        </a:defRPr>
      </a:lvl3pPr>
      <a:lvl4pPr marL="7199100" indent="-1026459" algn="l" defTabSz="4115558" rtl="0" eaLnBrk="0" fontAlgn="base" hangingPunct="0">
        <a:spcBef>
          <a:spcPct val="20000"/>
        </a:spcBef>
        <a:spcAft>
          <a:spcPct val="0"/>
        </a:spcAft>
        <a:buChar char="–"/>
        <a:defRPr sz="9000">
          <a:solidFill>
            <a:schemeClr val="tx1"/>
          </a:solidFill>
          <a:latin typeface="+mn-lt"/>
          <a:ea typeface="ＭＳ Ｐゴシック" charset="0"/>
        </a:defRPr>
      </a:lvl4pPr>
      <a:lvl5pPr marL="9258962" indent="-1029237" algn="l" defTabSz="4115558" rtl="0" eaLnBrk="0" fontAlgn="base" hangingPunct="0">
        <a:spcBef>
          <a:spcPct val="20000"/>
        </a:spcBef>
        <a:spcAft>
          <a:spcPct val="0"/>
        </a:spcAft>
        <a:buChar char="»"/>
        <a:defRPr sz="9000">
          <a:solidFill>
            <a:schemeClr val="tx1"/>
          </a:solidFill>
          <a:latin typeface="+mn-lt"/>
          <a:ea typeface="ＭＳ Ｐゴシック" charset="0"/>
        </a:defRPr>
      </a:lvl5pPr>
      <a:lvl6pPr marL="9658989" indent="-1029237" algn="l" defTabSz="4115558" rtl="0" fontAlgn="base">
        <a:spcBef>
          <a:spcPct val="20000"/>
        </a:spcBef>
        <a:spcAft>
          <a:spcPct val="0"/>
        </a:spcAft>
        <a:buChar char="»"/>
        <a:defRPr sz="9000">
          <a:solidFill>
            <a:schemeClr val="tx1"/>
          </a:solidFill>
          <a:latin typeface="+mn-lt"/>
        </a:defRPr>
      </a:lvl6pPr>
      <a:lvl7pPr marL="10059016" indent="-1029237" algn="l" defTabSz="4115558" rtl="0" fontAlgn="base">
        <a:spcBef>
          <a:spcPct val="20000"/>
        </a:spcBef>
        <a:spcAft>
          <a:spcPct val="0"/>
        </a:spcAft>
        <a:buChar char="»"/>
        <a:defRPr sz="9000">
          <a:solidFill>
            <a:schemeClr val="tx1"/>
          </a:solidFill>
          <a:latin typeface="+mn-lt"/>
        </a:defRPr>
      </a:lvl7pPr>
      <a:lvl8pPr marL="10459043" indent="-1029237" algn="l" defTabSz="4115558" rtl="0" fontAlgn="base">
        <a:spcBef>
          <a:spcPct val="20000"/>
        </a:spcBef>
        <a:spcAft>
          <a:spcPct val="0"/>
        </a:spcAft>
        <a:buChar char="»"/>
        <a:defRPr sz="9000">
          <a:solidFill>
            <a:schemeClr val="tx1"/>
          </a:solidFill>
          <a:latin typeface="+mn-lt"/>
        </a:defRPr>
      </a:lvl8pPr>
      <a:lvl9pPr marL="10859070" indent="-1029237" algn="l" defTabSz="4115558" rtl="0" fontAlgn="base">
        <a:spcBef>
          <a:spcPct val="20000"/>
        </a:spcBef>
        <a:spcAft>
          <a:spcPct val="0"/>
        </a:spcAft>
        <a:buChar char="»"/>
        <a:defRPr sz="9000">
          <a:solidFill>
            <a:schemeClr val="tx1"/>
          </a:solidFill>
          <a:latin typeface="+mn-lt"/>
        </a:defRPr>
      </a:lvl9pPr>
    </p:bodyStyle>
    <p:otherStyle>
      <a:defPPr>
        <a:defRPr lang="en-US"/>
      </a:defPPr>
      <a:lvl1pPr marL="0" algn="l" defTabSz="800054" rtl="0" eaLnBrk="1" latinLnBrk="0" hangingPunct="1">
        <a:defRPr sz="1575" kern="1200">
          <a:solidFill>
            <a:schemeClr val="tx1"/>
          </a:solidFill>
          <a:latin typeface="+mn-lt"/>
          <a:ea typeface="+mn-ea"/>
          <a:cs typeface="+mn-cs"/>
        </a:defRPr>
      </a:lvl1pPr>
      <a:lvl2pPr marL="400028" algn="l" defTabSz="800054" rtl="0" eaLnBrk="1" latinLnBrk="0" hangingPunct="1">
        <a:defRPr sz="1575" kern="1200">
          <a:solidFill>
            <a:schemeClr val="tx1"/>
          </a:solidFill>
          <a:latin typeface="+mn-lt"/>
          <a:ea typeface="+mn-ea"/>
          <a:cs typeface="+mn-cs"/>
        </a:defRPr>
      </a:lvl2pPr>
      <a:lvl3pPr marL="800054" algn="l" defTabSz="800054" rtl="0" eaLnBrk="1" latinLnBrk="0" hangingPunct="1">
        <a:defRPr sz="1575" kern="1200">
          <a:solidFill>
            <a:schemeClr val="tx1"/>
          </a:solidFill>
          <a:latin typeface="+mn-lt"/>
          <a:ea typeface="+mn-ea"/>
          <a:cs typeface="+mn-cs"/>
        </a:defRPr>
      </a:lvl3pPr>
      <a:lvl4pPr marL="1200082" algn="l" defTabSz="800054" rtl="0" eaLnBrk="1" latinLnBrk="0" hangingPunct="1">
        <a:defRPr sz="1575" kern="1200">
          <a:solidFill>
            <a:schemeClr val="tx1"/>
          </a:solidFill>
          <a:latin typeface="+mn-lt"/>
          <a:ea typeface="+mn-ea"/>
          <a:cs typeface="+mn-cs"/>
        </a:defRPr>
      </a:lvl4pPr>
      <a:lvl5pPr marL="1600109" algn="l" defTabSz="800054" rtl="0" eaLnBrk="1" latinLnBrk="0" hangingPunct="1">
        <a:defRPr sz="1575" kern="1200">
          <a:solidFill>
            <a:schemeClr val="tx1"/>
          </a:solidFill>
          <a:latin typeface="+mn-lt"/>
          <a:ea typeface="+mn-ea"/>
          <a:cs typeface="+mn-cs"/>
        </a:defRPr>
      </a:lvl5pPr>
      <a:lvl6pPr marL="2000136" algn="l" defTabSz="800054" rtl="0" eaLnBrk="1" latinLnBrk="0" hangingPunct="1">
        <a:defRPr sz="1575" kern="1200">
          <a:solidFill>
            <a:schemeClr val="tx1"/>
          </a:solidFill>
          <a:latin typeface="+mn-lt"/>
          <a:ea typeface="+mn-ea"/>
          <a:cs typeface="+mn-cs"/>
        </a:defRPr>
      </a:lvl6pPr>
      <a:lvl7pPr marL="2400163" algn="l" defTabSz="800054" rtl="0" eaLnBrk="1" latinLnBrk="0" hangingPunct="1">
        <a:defRPr sz="1575" kern="1200">
          <a:solidFill>
            <a:schemeClr val="tx1"/>
          </a:solidFill>
          <a:latin typeface="+mn-lt"/>
          <a:ea typeface="+mn-ea"/>
          <a:cs typeface="+mn-cs"/>
        </a:defRPr>
      </a:lvl7pPr>
      <a:lvl8pPr marL="2800190" algn="l" defTabSz="800054" rtl="0" eaLnBrk="1" latinLnBrk="0" hangingPunct="1">
        <a:defRPr sz="1575" kern="1200">
          <a:solidFill>
            <a:schemeClr val="tx1"/>
          </a:solidFill>
          <a:latin typeface="+mn-lt"/>
          <a:ea typeface="+mn-ea"/>
          <a:cs typeface="+mn-cs"/>
        </a:defRPr>
      </a:lvl8pPr>
      <a:lvl9pPr marL="3200217" algn="l" defTabSz="800054" rtl="0" eaLnBrk="1" latinLnBrk="0" hangingPunct="1">
        <a:defRPr sz="15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87C5CB"/>
            </a:gs>
            <a:gs pos="100000">
              <a:schemeClr val="bg1"/>
            </a:gs>
          </a:gsLst>
          <a:lin ang="5400000" scaled="1"/>
        </a:gradFill>
        <a:effectLst/>
      </p:bgPr>
    </p:bg>
    <p:spTree>
      <p:nvGrpSpPr>
        <p:cNvPr id="1" name=""/>
        <p:cNvGrpSpPr/>
        <p:nvPr/>
      </p:nvGrpSpPr>
      <p:grpSpPr>
        <a:xfrm>
          <a:off x="0" y="0"/>
          <a:ext cx="0" cy="0"/>
          <a:chOff x="0" y="0"/>
          <a:chExt cx="0" cy="0"/>
        </a:xfrm>
      </p:grpSpPr>
      <p:sp>
        <p:nvSpPr>
          <p:cNvPr id="2050" name="Rectangle 13"/>
          <p:cNvSpPr>
            <a:spLocks noGrp="1" noChangeArrowheads="1"/>
          </p:cNvSpPr>
          <p:nvPr>
            <p:ph type="title"/>
          </p:nvPr>
        </p:nvSpPr>
        <p:spPr>
          <a:solidFill>
            <a:srgbClr val="008080"/>
          </a:solidFill>
          <a:ln w="60325" cap="flat">
            <a:solidFill>
              <a:srgbClr val="669900"/>
            </a:solidFill>
            <a:miter lim="800000"/>
            <a:headEnd/>
            <a:tailEnd/>
          </a:ln>
        </p:spPr>
        <p:txBody>
          <a:bodyPr/>
          <a:lstStyle/>
          <a:p>
            <a:pPr eaLnBrk="1" hangingPunct="1"/>
            <a:r>
              <a:rPr lang="en-US" sz="9900" b="1">
                <a:solidFill>
                  <a:schemeClr val="bg1"/>
                </a:solidFill>
                <a:latin typeface="Lucida Grande" charset="0"/>
              </a:rPr>
              <a:t>Insert the Title of the Poster Here</a:t>
            </a:r>
            <a:br>
              <a:rPr lang="en-US" sz="5250">
                <a:latin typeface="Lucida Grande" charset="0"/>
              </a:rPr>
            </a:br>
            <a:r>
              <a:rPr lang="en-US" sz="5250" i="1">
                <a:solidFill>
                  <a:schemeClr val="bg1"/>
                </a:solidFill>
                <a:latin typeface="Lucida Grande" charset="0"/>
              </a:rPr>
              <a:t>Names of</a:t>
            </a:r>
            <a:r>
              <a:rPr lang="en-US" sz="5250">
                <a:latin typeface="Lucida Grande" charset="0"/>
              </a:rPr>
              <a:t> </a:t>
            </a:r>
            <a:r>
              <a:rPr lang="en-US" sz="5250" i="1">
                <a:solidFill>
                  <a:schemeClr val="bg1"/>
                </a:solidFill>
                <a:latin typeface="Lucida Grande" charset="0"/>
              </a:rPr>
              <a:t>Researchers</a:t>
            </a:r>
            <a:br>
              <a:rPr lang="en-US" sz="5250" i="1">
                <a:solidFill>
                  <a:schemeClr val="bg1"/>
                </a:solidFill>
                <a:latin typeface="Lucida Grande" charset="0"/>
              </a:rPr>
            </a:br>
            <a:r>
              <a:rPr lang="en-US" sz="5250" i="1">
                <a:solidFill>
                  <a:schemeClr val="bg1"/>
                </a:solidFill>
                <a:latin typeface="Lucida Grande" charset="0"/>
              </a:rPr>
              <a:t>Name of Institution can be placed here</a:t>
            </a:r>
          </a:p>
        </p:txBody>
      </p:sp>
      <p:sp>
        <p:nvSpPr>
          <p:cNvPr id="2051" name="Rectangle 17"/>
          <p:cNvSpPr>
            <a:spLocks noChangeArrowheads="1"/>
          </p:cNvSpPr>
          <p:nvPr/>
        </p:nvSpPr>
        <p:spPr bwMode="auto">
          <a:xfrm>
            <a:off x="400050" y="6500813"/>
            <a:ext cx="12157075" cy="1200150"/>
          </a:xfrm>
          <a:prstGeom prst="rect">
            <a:avLst/>
          </a:prstGeom>
          <a:solidFill>
            <a:srgbClr val="D1F0EF"/>
          </a:solidFill>
          <a:ln w="9525">
            <a:solidFill>
              <a:schemeClr val="tx1"/>
            </a:solidFill>
            <a:miter lim="800000"/>
            <a:headEnd/>
            <a:tailEnd/>
          </a:ln>
        </p:spPr>
        <p:txBody>
          <a:bodyPr wrap="none" lIns="149996" tIns="74997" rIns="149996" bIns="74997" anchor="ctr"/>
          <a:lstStyle/>
          <a:p>
            <a:pPr algn="ctr" defTabSz="4115558"/>
            <a:r>
              <a:rPr lang="en-US" sz="5625" b="1">
                <a:solidFill>
                  <a:srgbClr val="008080"/>
                </a:solidFill>
                <a:latin typeface="Lucida Grande" charset="0"/>
              </a:rPr>
              <a:t>Introduction</a:t>
            </a:r>
          </a:p>
        </p:txBody>
      </p:sp>
      <p:sp>
        <p:nvSpPr>
          <p:cNvPr id="2052" name="Rectangle 19"/>
          <p:cNvSpPr>
            <a:spLocks noChangeArrowheads="1"/>
          </p:cNvSpPr>
          <p:nvPr/>
        </p:nvSpPr>
        <p:spPr bwMode="auto">
          <a:xfrm>
            <a:off x="12962732" y="6534150"/>
            <a:ext cx="12157075" cy="1200150"/>
          </a:xfrm>
          <a:prstGeom prst="rect">
            <a:avLst/>
          </a:prstGeom>
          <a:solidFill>
            <a:srgbClr val="D1F0EF"/>
          </a:solidFill>
          <a:ln w="9525">
            <a:solidFill>
              <a:schemeClr val="tx1"/>
            </a:solidFill>
            <a:miter lim="800000"/>
            <a:headEnd/>
            <a:tailEnd/>
          </a:ln>
        </p:spPr>
        <p:txBody>
          <a:bodyPr wrap="none" lIns="149996" tIns="74997" rIns="149996" bIns="74997" anchor="ctr"/>
          <a:lstStyle/>
          <a:p>
            <a:pPr algn="ctr" defTabSz="4115558"/>
            <a:r>
              <a:rPr lang="en-US" sz="5625" b="1">
                <a:solidFill>
                  <a:srgbClr val="008080"/>
                </a:solidFill>
                <a:latin typeface="Lucida Grande" charset="0"/>
              </a:rPr>
              <a:t>Methods</a:t>
            </a:r>
          </a:p>
        </p:txBody>
      </p:sp>
      <p:sp>
        <p:nvSpPr>
          <p:cNvPr id="2053" name="Rectangle 20"/>
          <p:cNvSpPr>
            <a:spLocks noChangeArrowheads="1"/>
          </p:cNvSpPr>
          <p:nvPr/>
        </p:nvSpPr>
        <p:spPr bwMode="auto">
          <a:xfrm>
            <a:off x="25708770" y="6534150"/>
            <a:ext cx="12157075" cy="1200150"/>
          </a:xfrm>
          <a:prstGeom prst="rect">
            <a:avLst/>
          </a:prstGeom>
          <a:solidFill>
            <a:srgbClr val="D1F0EF"/>
          </a:solidFill>
          <a:ln w="9525">
            <a:solidFill>
              <a:schemeClr val="tx1"/>
            </a:solidFill>
            <a:miter lim="800000"/>
            <a:headEnd/>
            <a:tailEnd/>
          </a:ln>
        </p:spPr>
        <p:txBody>
          <a:bodyPr wrap="none" lIns="149996" tIns="74997" rIns="149996" bIns="74997" anchor="ctr"/>
          <a:lstStyle/>
          <a:p>
            <a:pPr algn="ctr" defTabSz="4115558"/>
            <a:r>
              <a:rPr lang="en-US" sz="5625" b="1">
                <a:solidFill>
                  <a:srgbClr val="008080"/>
                </a:solidFill>
                <a:latin typeface="Lucida Grande" charset="0"/>
              </a:rPr>
              <a:t>Conclusion</a:t>
            </a:r>
          </a:p>
        </p:txBody>
      </p:sp>
      <p:sp>
        <p:nvSpPr>
          <p:cNvPr id="2054" name="Text Box 21"/>
          <p:cNvSpPr txBox="1">
            <a:spLocks noChangeArrowheads="1"/>
          </p:cNvSpPr>
          <p:nvPr/>
        </p:nvSpPr>
        <p:spPr bwMode="auto">
          <a:xfrm>
            <a:off x="638968" y="14596270"/>
            <a:ext cx="11629232" cy="1386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49996" tIns="74997" rIns="149996" bIns="74997">
            <a:spAutoFit/>
          </a:bodyPr>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endParaRPr lang="en-US" sz="8025"/>
          </a:p>
        </p:txBody>
      </p:sp>
      <p:sp>
        <p:nvSpPr>
          <p:cNvPr id="2055" name="Text Box 22"/>
          <p:cNvSpPr txBox="1">
            <a:spLocks noChangeArrowheads="1"/>
          </p:cNvSpPr>
          <p:nvPr/>
        </p:nvSpPr>
        <p:spPr bwMode="auto">
          <a:xfrm>
            <a:off x="533401" y="14462920"/>
            <a:ext cx="12054284" cy="1386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49996" tIns="74997" rIns="149996" bIns="74997">
            <a:spAutoFit/>
          </a:bodyPr>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endParaRPr lang="en-US" sz="8025"/>
          </a:p>
        </p:txBody>
      </p:sp>
      <p:sp>
        <p:nvSpPr>
          <p:cNvPr id="2056" name="Rectangle 25"/>
          <p:cNvSpPr>
            <a:spLocks noChangeArrowheads="1"/>
          </p:cNvSpPr>
          <p:nvPr/>
        </p:nvSpPr>
        <p:spPr bwMode="auto">
          <a:xfrm>
            <a:off x="427832" y="16954897"/>
            <a:ext cx="12157075" cy="1200150"/>
          </a:xfrm>
          <a:prstGeom prst="rect">
            <a:avLst/>
          </a:prstGeom>
          <a:solidFill>
            <a:srgbClr val="D1F0EF"/>
          </a:solidFill>
          <a:ln w="9525">
            <a:solidFill>
              <a:schemeClr val="tx1"/>
            </a:solidFill>
            <a:miter lim="800000"/>
            <a:headEnd/>
            <a:tailEnd/>
          </a:ln>
        </p:spPr>
        <p:txBody>
          <a:bodyPr wrap="none" lIns="149996" tIns="74997" rIns="149996" bIns="74997" anchor="ctr"/>
          <a:lstStyle/>
          <a:p>
            <a:pPr algn="ctr" defTabSz="4115558"/>
            <a:r>
              <a:rPr lang="en-US" sz="5625" b="1">
                <a:solidFill>
                  <a:srgbClr val="008080"/>
                </a:solidFill>
                <a:latin typeface="Lucida Grande" charset="0"/>
              </a:rPr>
              <a:t>Objectives</a:t>
            </a:r>
          </a:p>
        </p:txBody>
      </p:sp>
      <p:sp>
        <p:nvSpPr>
          <p:cNvPr id="2057" name="Rectangle 26"/>
          <p:cNvSpPr>
            <a:spLocks noChangeArrowheads="1"/>
          </p:cNvSpPr>
          <p:nvPr/>
        </p:nvSpPr>
        <p:spPr bwMode="auto">
          <a:xfrm>
            <a:off x="25708770" y="24936450"/>
            <a:ext cx="12157075" cy="1200150"/>
          </a:xfrm>
          <a:prstGeom prst="rect">
            <a:avLst/>
          </a:prstGeom>
          <a:solidFill>
            <a:srgbClr val="D1F0EF"/>
          </a:solidFill>
          <a:ln w="9525">
            <a:solidFill>
              <a:schemeClr val="tx1"/>
            </a:solidFill>
            <a:miter lim="800000"/>
            <a:headEnd/>
            <a:tailEnd/>
          </a:ln>
        </p:spPr>
        <p:txBody>
          <a:bodyPr wrap="none" lIns="149996" tIns="74997" rIns="149996" bIns="74997" anchor="ctr"/>
          <a:lstStyle/>
          <a:p>
            <a:pPr algn="ctr" defTabSz="4115558"/>
            <a:r>
              <a:rPr lang="en-US" sz="5625" b="1">
                <a:solidFill>
                  <a:srgbClr val="008080"/>
                </a:solidFill>
                <a:latin typeface="Lucida Grande" charset="0"/>
              </a:rPr>
              <a:t>References</a:t>
            </a:r>
          </a:p>
        </p:txBody>
      </p:sp>
      <p:sp>
        <p:nvSpPr>
          <p:cNvPr id="2058" name="Rectangle 30"/>
          <p:cNvSpPr>
            <a:spLocks noChangeArrowheads="1"/>
          </p:cNvSpPr>
          <p:nvPr/>
        </p:nvSpPr>
        <p:spPr bwMode="auto">
          <a:xfrm>
            <a:off x="12962732" y="13301663"/>
            <a:ext cx="12157075" cy="1200150"/>
          </a:xfrm>
          <a:prstGeom prst="rect">
            <a:avLst/>
          </a:prstGeom>
          <a:solidFill>
            <a:srgbClr val="D1F0EF"/>
          </a:solidFill>
          <a:ln w="9525">
            <a:solidFill>
              <a:schemeClr val="tx1"/>
            </a:solidFill>
            <a:miter lim="800000"/>
            <a:headEnd/>
            <a:tailEnd/>
          </a:ln>
        </p:spPr>
        <p:txBody>
          <a:bodyPr wrap="none" lIns="149996" tIns="74997" rIns="149996" bIns="74997" anchor="ctr"/>
          <a:lstStyle/>
          <a:p>
            <a:pPr algn="ctr" defTabSz="4115558"/>
            <a:r>
              <a:rPr lang="en-US" sz="5625" b="1">
                <a:solidFill>
                  <a:srgbClr val="008080"/>
                </a:solidFill>
                <a:latin typeface="Lucida Grande" charset="0"/>
              </a:rPr>
              <a:t>Chart or Graphic title here</a:t>
            </a:r>
          </a:p>
        </p:txBody>
      </p:sp>
      <p:sp>
        <p:nvSpPr>
          <p:cNvPr id="2059" name="Text Box 32"/>
          <p:cNvSpPr txBox="1">
            <a:spLocks noChangeArrowheads="1"/>
          </p:cNvSpPr>
          <p:nvPr/>
        </p:nvSpPr>
        <p:spPr bwMode="auto">
          <a:xfrm>
            <a:off x="638969" y="18555097"/>
            <a:ext cx="11734800" cy="85191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49996" tIns="74997" rIns="149996" bIns="74997">
            <a:spAutoFit/>
          </a:bodyPr>
          <a:lstStyle>
            <a:lvl1pPr defTabSz="4703763" eaLnBrk="0" hangingPunct="0">
              <a:defRPr sz="3800">
                <a:solidFill>
                  <a:schemeClr val="tx1"/>
                </a:solidFill>
                <a:latin typeface="Arial" charset="0"/>
                <a:ea typeface="ＭＳ Ｐゴシック" charset="0"/>
              </a:defRPr>
            </a:lvl1pPr>
            <a:lvl2pPr marL="8572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3750" b="1" dirty="0"/>
              <a:t>Insert your text here. Remember to size your font to fit your information into the space. The larger your font, the easier it will be for others to read your poster. </a:t>
            </a:r>
          </a:p>
          <a:p>
            <a:pPr eaLnBrk="1" hangingPunct="1">
              <a:spcBef>
                <a:spcPct val="50000"/>
              </a:spcBef>
            </a:pPr>
            <a:endParaRPr lang="en-US" sz="3750" b="1" dirty="0"/>
          </a:p>
          <a:p>
            <a:pPr eaLnBrk="1" hangingPunct="1">
              <a:spcBef>
                <a:spcPct val="50000"/>
              </a:spcBef>
              <a:buClr>
                <a:srgbClr val="669900"/>
              </a:buClr>
              <a:buFont typeface="Wingdings 2" charset="0"/>
              <a:buChar char="¦"/>
            </a:pPr>
            <a:r>
              <a:rPr lang="en-US" sz="3750" b="1" dirty="0"/>
              <a:t>Objective one</a:t>
            </a:r>
          </a:p>
          <a:p>
            <a:pPr lvl="1" eaLnBrk="1" hangingPunct="1">
              <a:spcBef>
                <a:spcPct val="50000"/>
              </a:spcBef>
              <a:buClr>
                <a:srgbClr val="669900"/>
              </a:buClr>
              <a:buFont typeface="Wingdings" charset="0"/>
              <a:buChar char="§"/>
            </a:pPr>
            <a:r>
              <a:rPr lang="en-US" sz="3750" b="1"/>
              <a:t>Sub point</a:t>
            </a:r>
          </a:p>
          <a:p>
            <a:pPr eaLnBrk="1" hangingPunct="1">
              <a:spcBef>
                <a:spcPct val="50000"/>
              </a:spcBef>
              <a:buClr>
                <a:srgbClr val="669900"/>
              </a:buClr>
              <a:buFont typeface="Wingdings 2" charset="0"/>
              <a:buChar char="¦"/>
            </a:pPr>
            <a:r>
              <a:rPr lang="en-US" sz="3750" b="1" dirty="0"/>
              <a:t>Objective two</a:t>
            </a:r>
          </a:p>
          <a:p>
            <a:pPr eaLnBrk="1" hangingPunct="1">
              <a:spcBef>
                <a:spcPct val="50000"/>
              </a:spcBef>
              <a:buClr>
                <a:srgbClr val="669900"/>
              </a:buClr>
              <a:buFont typeface="Wingdings 2" charset="0"/>
              <a:buChar char="¦"/>
            </a:pPr>
            <a:r>
              <a:rPr lang="en-US" sz="3750" b="1" dirty="0"/>
              <a:t>Objective three</a:t>
            </a:r>
          </a:p>
          <a:p>
            <a:pPr eaLnBrk="1" hangingPunct="1">
              <a:spcBef>
                <a:spcPct val="50000"/>
              </a:spcBef>
              <a:buClr>
                <a:srgbClr val="669900"/>
              </a:buClr>
              <a:buFont typeface="Wingdings 2" charset="0"/>
              <a:buChar char="¦"/>
            </a:pPr>
            <a:r>
              <a:rPr lang="en-US" sz="3750" b="1" dirty="0"/>
              <a:t>Objective four</a:t>
            </a:r>
          </a:p>
          <a:p>
            <a:pPr eaLnBrk="1" hangingPunct="1">
              <a:spcBef>
                <a:spcPct val="50000"/>
              </a:spcBef>
            </a:pPr>
            <a:endParaRPr lang="en-US" sz="3750" b="1" dirty="0"/>
          </a:p>
        </p:txBody>
      </p:sp>
      <p:sp>
        <p:nvSpPr>
          <p:cNvPr id="2060" name="Text Box 33"/>
          <p:cNvSpPr txBox="1">
            <a:spLocks noChangeArrowheads="1"/>
          </p:cNvSpPr>
          <p:nvPr/>
        </p:nvSpPr>
        <p:spPr bwMode="auto">
          <a:xfrm>
            <a:off x="25817116" y="26508868"/>
            <a:ext cx="11948716" cy="7285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49996" tIns="74997" rIns="149996" bIns="74997">
            <a:spAutoFit/>
          </a:bodyPr>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3750" b="1"/>
              <a:t>Insert references here</a:t>
            </a:r>
          </a:p>
        </p:txBody>
      </p:sp>
      <p:sp>
        <p:nvSpPr>
          <p:cNvPr id="2061" name="Text Box 35"/>
          <p:cNvSpPr txBox="1">
            <a:spLocks noChangeArrowheads="1"/>
          </p:cNvSpPr>
          <p:nvPr/>
        </p:nvSpPr>
        <p:spPr bwMode="auto">
          <a:xfrm>
            <a:off x="13121086" y="8134350"/>
            <a:ext cx="11843147" cy="200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49996" tIns="74997" rIns="149996" bIns="74997"/>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2850" b="1">
                <a:solidFill>
                  <a:srgbClr val="336600"/>
                </a:solidFill>
              </a:rPr>
              <a:t>Insert your text here. You can place your organizations logos on either side of the title of the poster.  Remember, you can change template colors to suit your own taste or institution colors. The graphic can be replaced with several smaller graphics. Insert your text here. You can place your organizations logos on either side of the title of the poster.  Remember, you can change template colors to suit your own taste or institution colors. The graphic can be replaced with several smaller graphics.</a:t>
            </a:r>
          </a:p>
          <a:p>
            <a:pPr eaLnBrk="1" hangingPunct="1">
              <a:spcBef>
                <a:spcPct val="50000"/>
              </a:spcBef>
            </a:pPr>
            <a:endParaRPr lang="en-US" sz="2850" b="1">
              <a:solidFill>
                <a:srgbClr val="336600"/>
              </a:solidFill>
            </a:endParaRPr>
          </a:p>
          <a:p>
            <a:pPr eaLnBrk="1" hangingPunct="1">
              <a:spcBef>
                <a:spcPct val="50000"/>
              </a:spcBef>
            </a:pPr>
            <a:endParaRPr lang="en-US" sz="9000" b="1"/>
          </a:p>
        </p:txBody>
      </p:sp>
      <p:sp>
        <p:nvSpPr>
          <p:cNvPr id="2062" name="Text Box 36"/>
          <p:cNvSpPr txBox="1">
            <a:spLocks noChangeArrowheads="1"/>
          </p:cNvSpPr>
          <p:nvPr/>
        </p:nvSpPr>
        <p:spPr bwMode="auto">
          <a:xfrm>
            <a:off x="25817116" y="8134350"/>
            <a:ext cx="11948716" cy="99618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49996" tIns="74997" rIns="149996" bIns="74997">
            <a:spAutoFit/>
          </a:bodyPr>
          <a:lstStyle>
            <a:lvl1pPr defTabSz="4703763" eaLnBrk="0" hangingPunct="0">
              <a:defRPr sz="3800">
                <a:solidFill>
                  <a:schemeClr val="tx1"/>
                </a:solidFill>
                <a:latin typeface="Arial" charset="0"/>
                <a:ea typeface="ＭＳ Ｐゴシック" charset="0"/>
              </a:defRPr>
            </a:lvl1pPr>
            <a:lvl2pPr marL="8572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3750" b="1"/>
              <a:t>Put your information here. Remember to size your font accordingly. </a:t>
            </a:r>
          </a:p>
          <a:p>
            <a:pPr eaLnBrk="1" hangingPunct="1">
              <a:spcBef>
                <a:spcPct val="50000"/>
              </a:spcBef>
              <a:buClr>
                <a:srgbClr val="669900"/>
              </a:buClr>
              <a:buFont typeface="Wingdings 2" charset="0"/>
              <a:buChar char="¦"/>
            </a:pPr>
            <a:r>
              <a:rPr lang="en-US" sz="3750" b="1"/>
              <a:t>Point one</a:t>
            </a:r>
          </a:p>
          <a:p>
            <a:pPr eaLnBrk="1" hangingPunct="1">
              <a:spcBef>
                <a:spcPct val="50000"/>
              </a:spcBef>
              <a:buClr>
                <a:srgbClr val="669900"/>
              </a:buClr>
              <a:buFont typeface="Wingdings 2" charset="0"/>
              <a:buChar char="¦"/>
            </a:pPr>
            <a:r>
              <a:rPr lang="en-US" sz="3750" b="1"/>
              <a:t>Second conclusion</a:t>
            </a:r>
          </a:p>
          <a:p>
            <a:pPr lvl="1" eaLnBrk="1" hangingPunct="1">
              <a:spcBef>
                <a:spcPct val="50000"/>
              </a:spcBef>
              <a:buClr>
                <a:srgbClr val="669900"/>
              </a:buClr>
              <a:buFont typeface="Wingdings" charset="0"/>
              <a:buChar char="§"/>
            </a:pPr>
            <a:r>
              <a:rPr lang="en-US" sz="3750" b="1"/>
              <a:t>Sub point</a:t>
            </a:r>
          </a:p>
          <a:p>
            <a:pPr eaLnBrk="1" hangingPunct="1">
              <a:spcBef>
                <a:spcPct val="50000"/>
              </a:spcBef>
              <a:buClr>
                <a:srgbClr val="669900"/>
              </a:buClr>
              <a:buFont typeface="Wingdings 2" charset="0"/>
              <a:buChar char="¦"/>
            </a:pPr>
            <a:r>
              <a:rPr lang="en-US" sz="3750" b="1"/>
              <a:t>Next interesting point</a:t>
            </a:r>
          </a:p>
          <a:p>
            <a:pPr lvl="1" eaLnBrk="1" hangingPunct="1">
              <a:spcBef>
                <a:spcPct val="50000"/>
              </a:spcBef>
              <a:buClr>
                <a:srgbClr val="669900"/>
              </a:buClr>
              <a:buFont typeface="Wingdings" charset="0"/>
              <a:buChar char="§"/>
            </a:pPr>
            <a:r>
              <a:rPr lang="en-US" sz="3750" b="1"/>
              <a:t>Sub point</a:t>
            </a:r>
          </a:p>
          <a:p>
            <a:pPr lvl="1" eaLnBrk="1" hangingPunct="1">
              <a:spcBef>
                <a:spcPct val="50000"/>
              </a:spcBef>
              <a:buClr>
                <a:srgbClr val="669900"/>
              </a:buClr>
              <a:buFont typeface="Wingdings" charset="0"/>
              <a:buChar char="§"/>
            </a:pPr>
            <a:r>
              <a:rPr lang="en-US" sz="3750" b="1"/>
              <a:t>Sub point</a:t>
            </a:r>
            <a:endParaRPr lang="en-US" sz="4125" b="1"/>
          </a:p>
          <a:p>
            <a:pPr eaLnBrk="1" hangingPunct="1">
              <a:spcBef>
                <a:spcPct val="50000"/>
              </a:spcBef>
              <a:buClr>
                <a:srgbClr val="669900"/>
              </a:buClr>
              <a:buFont typeface="Wingdings 2" charset="0"/>
              <a:buChar char="¦"/>
            </a:pPr>
            <a:r>
              <a:rPr lang="en-US" sz="3750" b="1"/>
              <a:t>Last point of interest</a:t>
            </a:r>
          </a:p>
          <a:p>
            <a:pPr lvl="1" eaLnBrk="1" hangingPunct="1">
              <a:spcBef>
                <a:spcPct val="50000"/>
              </a:spcBef>
              <a:buClr>
                <a:srgbClr val="669900"/>
              </a:buClr>
              <a:buFont typeface="Wingdings" charset="0"/>
              <a:buChar char="§"/>
            </a:pPr>
            <a:r>
              <a:rPr lang="en-US" sz="3750" b="1"/>
              <a:t>Sub point</a:t>
            </a:r>
          </a:p>
          <a:p>
            <a:pPr lvl="1" eaLnBrk="1" hangingPunct="1">
              <a:spcBef>
                <a:spcPct val="50000"/>
              </a:spcBef>
              <a:buClr>
                <a:srgbClr val="669900"/>
              </a:buClr>
              <a:buFont typeface="Wingdings" charset="0"/>
              <a:buChar char="§"/>
            </a:pPr>
            <a:r>
              <a:rPr lang="en-US" sz="3750" b="1"/>
              <a:t>Sub point</a:t>
            </a:r>
          </a:p>
          <a:p>
            <a:pPr lvl="1" eaLnBrk="1" hangingPunct="1">
              <a:spcBef>
                <a:spcPct val="50000"/>
              </a:spcBef>
              <a:buClr>
                <a:srgbClr val="669900"/>
              </a:buClr>
              <a:buFont typeface="Wingdings" charset="0"/>
              <a:buChar char="§"/>
            </a:pPr>
            <a:r>
              <a:rPr lang="en-US" sz="3750" b="1"/>
              <a:t>Sub point</a:t>
            </a:r>
          </a:p>
        </p:txBody>
      </p:sp>
      <p:sp>
        <p:nvSpPr>
          <p:cNvPr id="2063" name="Text Box 40"/>
          <p:cNvSpPr txBox="1">
            <a:spLocks noChangeArrowheads="1"/>
          </p:cNvSpPr>
          <p:nvPr/>
        </p:nvSpPr>
        <p:spPr bwMode="auto">
          <a:xfrm>
            <a:off x="533400" y="8134350"/>
            <a:ext cx="11840369" cy="826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49996" tIns="74997" rIns="149996" bIns="74997"/>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3750" b="1"/>
              <a:t>Insert your text here. You can place your organizations logos on either side of the title of the poster. </a:t>
            </a:r>
          </a:p>
          <a:p>
            <a:pPr eaLnBrk="1" hangingPunct="1">
              <a:spcBef>
                <a:spcPct val="50000"/>
              </a:spcBef>
            </a:pPr>
            <a:r>
              <a:rPr lang="en-US" sz="3750" b="1"/>
              <a:t>Insert your text here. You can place your organizations logos on either side of the title of the poster.  Remember, you can change template colors to suit your own taste or institution colors. The graphic can be replaced with several smaller graphics. Insert your text here. You can place your organizations logos on either side of the title of the poster.  Remember, you can change template colors to suit your own taste or institution colors. The graphic can be replaced with several smaller graphics.</a:t>
            </a:r>
            <a:endParaRPr lang="en-US" sz="2850" b="1">
              <a:solidFill>
                <a:srgbClr val="336600"/>
              </a:solidFill>
            </a:endParaRPr>
          </a:p>
          <a:p>
            <a:pPr eaLnBrk="1" hangingPunct="1">
              <a:spcBef>
                <a:spcPct val="50000"/>
              </a:spcBef>
            </a:pPr>
            <a:endParaRPr lang="en-US" sz="9000" b="1"/>
          </a:p>
        </p:txBody>
      </p:sp>
      <p:sp>
        <p:nvSpPr>
          <p:cNvPr id="2064" name="Rectangle 42"/>
          <p:cNvSpPr>
            <a:spLocks noChangeArrowheads="1"/>
          </p:cNvSpPr>
          <p:nvPr/>
        </p:nvSpPr>
        <p:spPr bwMode="auto">
          <a:xfrm>
            <a:off x="1933575" y="1150144"/>
            <a:ext cx="400050" cy="4800600"/>
          </a:xfrm>
          <a:prstGeom prst="rect">
            <a:avLst/>
          </a:prstGeom>
          <a:solidFill>
            <a:srgbClr val="6699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80006" tIns="40003" rIns="80006" bIns="40003" anchor="ctr"/>
          <a:lstStyle/>
          <a:p>
            <a:endParaRPr lang="en-US" sz="2475"/>
          </a:p>
        </p:txBody>
      </p:sp>
      <p:sp>
        <p:nvSpPr>
          <p:cNvPr id="2065" name="Rectangle 43"/>
          <p:cNvSpPr>
            <a:spLocks noChangeArrowheads="1"/>
          </p:cNvSpPr>
          <p:nvPr/>
        </p:nvSpPr>
        <p:spPr bwMode="auto">
          <a:xfrm>
            <a:off x="36071175" y="1141810"/>
            <a:ext cx="400050" cy="4800600"/>
          </a:xfrm>
          <a:prstGeom prst="rect">
            <a:avLst/>
          </a:prstGeom>
          <a:solidFill>
            <a:srgbClr val="6699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80006" tIns="40003" rIns="80006" bIns="40003" anchor="ctr"/>
          <a:lstStyle/>
          <a:p>
            <a:endParaRPr lang="en-US" sz="2475"/>
          </a:p>
        </p:txBody>
      </p:sp>
      <p:sp>
        <p:nvSpPr>
          <p:cNvPr id="2066" name="Text Box 44"/>
          <p:cNvSpPr txBox="1">
            <a:spLocks noChangeArrowheads="1"/>
          </p:cNvSpPr>
          <p:nvPr/>
        </p:nvSpPr>
        <p:spPr bwMode="auto">
          <a:xfrm>
            <a:off x="25842119" y="27753469"/>
            <a:ext cx="11945938" cy="7285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49996" tIns="74997" rIns="149996" bIns="74997">
            <a:spAutoFit/>
          </a:bodyPr>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3750" b="1">
                <a:solidFill>
                  <a:srgbClr val="008080"/>
                </a:solidFill>
              </a:rPr>
              <a:t>Funding Source:  these gracious people listed here</a:t>
            </a:r>
          </a:p>
        </p:txBody>
      </p:sp>
      <p:graphicFrame>
        <p:nvGraphicFramePr>
          <p:cNvPr id="2067" name="Object 47"/>
          <p:cNvGraphicFramePr>
            <a:graphicFrameLocks noGrp="1" noChangeAspect="1"/>
          </p:cNvGraphicFramePr>
          <p:nvPr>
            <p:ph sz="half" idx="2"/>
          </p:nvPr>
        </p:nvGraphicFramePr>
        <p:xfrm>
          <a:off x="13282217" y="14832410"/>
          <a:ext cx="8387159" cy="12579350"/>
        </p:xfrm>
        <a:graphic>
          <a:graphicData uri="http://schemas.openxmlformats.org/presentationml/2006/ole">
            <mc:AlternateContent xmlns:mc="http://schemas.openxmlformats.org/markup-compatibility/2006">
              <mc:Choice xmlns:v="urn:schemas-microsoft-com:vml" Requires="v">
                <p:oleObj spid="_x0000_s2080" name="Chart" r:id="rId4" imgW="11791910" imgH="11792102" progId="MSGraph.Chart.8">
                  <p:embed followColorScheme="full"/>
                </p:oleObj>
              </mc:Choice>
              <mc:Fallback>
                <p:oleObj name="Chart" r:id="rId4" imgW="11791910" imgH="11792102" progId="MSGraph.Chart.8">
                  <p:embed followColorScheme="full"/>
                  <p:pic>
                    <p:nvPicPr>
                      <p:cNvPr id="0" name="Object 4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282217" y="14832410"/>
                        <a:ext cx="8387159" cy="125793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
        <p:nvSpPr>
          <p:cNvPr id="2068" name="Text Box 49"/>
          <p:cNvSpPr txBox="1">
            <a:spLocks noChangeArrowheads="1"/>
          </p:cNvSpPr>
          <p:nvPr/>
        </p:nvSpPr>
        <p:spPr bwMode="auto">
          <a:xfrm>
            <a:off x="21736051" y="15215792"/>
            <a:ext cx="3547666" cy="70764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49996" tIns="74997" rIns="149996" bIns="74997">
            <a:spAutoFit/>
          </a:bodyPr>
          <a:lstStyle>
            <a:lvl1pPr marL="527050" indent="-527050"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3750" b="1"/>
              <a:t>Insert your text about the chart here. </a:t>
            </a:r>
          </a:p>
          <a:p>
            <a:pPr eaLnBrk="1" hangingPunct="1">
              <a:spcBef>
                <a:spcPct val="50000"/>
              </a:spcBef>
              <a:buClr>
                <a:srgbClr val="669900"/>
              </a:buClr>
              <a:buFont typeface="Wingdings 2" charset="0"/>
              <a:buChar char="¦"/>
            </a:pPr>
            <a:r>
              <a:rPr lang="en-US" sz="3750" b="1"/>
              <a:t>Interesting info</a:t>
            </a:r>
          </a:p>
          <a:p>
            <a:pPr eaLnBrk="1" hangingPunct="1">
              <a:spcBef>
                <a:spcPct val="50000"/>
              </a:spcBef>
              <a:buClr>
                <a:srgbClr val="669900"/>
              </a:buClr>
              <a:buFont typeface="Wingdings 2" charset="0"/>
              <a:buChar char="¦"/>
            </a:pPr>
            <a:r>
              <a:rPr lang="en-US" sz="3750" b="1"/>
              <a:t>Point  two</a:t>
            </a:r>
          </a:p>
          <a:p>
            <a:pPr eaLnBrk="1" hangingPunct="1">
              <a:spcBef>
                <a:spcPct val="50000"/>
              </a:spcBef>
              <a:buClr>
                <a:srgbClr val="669900"/>
              </a:buClr>
              <a:buFont typeface="Wingdings 2" charset="0"/>
              <a:buChar char="¦"/>
            </a:pPr>
            <a:r>
              <a:rPr lang="en-US" sz="3750" b="1"/>
              <a:t>Third note</a:t>
            </a:r>
          </a:p>
          <a:p>
            <a:pPr eaLnBrk="1" hangingPunct="1">
              <a:spcBef>
                <a:spcPct val="50000"/>
              </a:spcBef>
              <a:buClr>
                <a:srgbClr val="669900"/>
              </a:buClr>
              <a:buFont typeface="Wingdings 2" charset="0"/>
              <a:buChar char="¦"/>
            </a:pPr>
            <a:r>
              <a:rPr lang="en-US" sz="3750" b="1"/>
              <a:t>Fourth finding</a:t>
            </a:r>
          </a:p>
        </p:txBody>
      </p:sp>
      <p:sp>
        <p:nvSpPr>
          <p:cNvPr id="2069" name="Text Box 50"/>
          <p:cNvSpPr txBox="1">
            <a:spLocks noChangeArrowheads="1"/>
          </p:cNvSpPr>
          <p:nvPr/>
        </p:nvSpPr>
        <p:spPr bwMode="auto">
          <a:xfrm>
            <a:off x="21869400" y="23402926"/>
            <a:ext cx="1800225" cy="4191026"/>
          </a:xfrm>
          <a:prstGeom prst="rect">
            <a:avLst/>
          </a:prstGeom>
          <a:noFill/>
          <a:ln w="317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lIns="149996" tIns="74997" rIns="149996" bIns="74997">
            <a:spAutoFit/>
          </a:bodyPr>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buClr>
                <a:schemeClr val="accent1"/>
              </a:buClr>
              <a:buFont typeface="Wingdings 2" charset="0"/>
              <a:buChar char="¢"/>
            </a:pPr>
            <a:r>
              <a:rPr lang="en-US" sz="3750"/>
              <a:t>  North</a:t>
            </a:r>
          </a:p>
          <a:p>
            <a:pPr eaLnBrk="1" hangingPunct="1">
              <a:spcBef>
                <a:spcPct val="50000"/>
              </a:spcBef>
              <a:buClr>
                <a:srgbClr val="008080"/>
              </a:buClr>
              <a:buFont typeface="Wingdings 2" charset="0"/>
              <a:buChar char="¢"/>
            </a:pPr>
            <a:r>
              <a:rPr lang="en-US" sz="3750"/>
              <a:t>  East</a:t>
            </a:r>
          </a:p>
          <a:p>
            <a:pPr eaLnBrk="1" hangingPunct="1">
              <a:spcBef>
                <a:spcPct val="50000"/>
              </a:spcBef>
              <a:buClr>
                <a:srgbClr val="808000"/>
              </a:buClr>
              <a:buFont typeface="Wingdings 2" charset="0"/>
              <a:buChar char="¢"/>
            </a:pPr>
            <a:r>
              <a:rPr lang="en-US" sz="3750"/>
              <a:t>  West</a:t>
            </a:r>
          </a:p>
        </p:txBody>
      </p:sp>
      <p:grpSp>
        <p:nvGrpSpPr>
          <p:cNvPr id="2070" name="Group 55"/>
          <p:cNvGrpSpPr>
            <a:grpSpLocks/>
          </p:cNvGrpSpPr>
          <p:nvPr/>
        </p:nvGrpSpPr>
        <p:grpSpPr bwMode="auto">
          <a:xfrm>
            <a:off x="26136600" y="20102512"/>
            <a:ext cx="4133850" cy="4300538"/>
            <a:chOff x="22944" y="8016"/>
            <a:chExt cx="2976" cy="2064"/>
          </a:xfrm>
        </p:grpSpPr>
        <p:sp>
          <p:nvSpPr>
            <p:cNvPr id="2075" name="AutoShape 52"/>
            <p:cNvSpPr>
              <a:spLocks noChangeArrowheads="1"/>
            </p:cNvSpPr>
            <p:nvPr/>
          </p:nvSpPr>
          <p:spPr bwMode="auto">
            <a:xfrm>
              <a:off x="22944" y="8064"/>
              <a:ext cx="912" cy="2016"/>
            </a:xfrm>
            <a:prstGeom prst="octagon">
              <a:avLst>
                <a:gd name="adj" fmla="val 29287"/>
              </a:avLst>
            </a:prstGeom>
            <a:solidFill>
              <a:schemeClr val="accent1"/>
            </a:solidFill>
            <a:ln w="9525">
              <a:solidFill>
                <a:schemeClr val="tx1"/>
              </a:solidFill>
              <a:miter lim="800000"/>
              <a:headEnd/>
              <a:tailEnd/>
            </a:ln>
          </p:spPr>
          <p:txBody>
            <a:bodyPr wrap="none" anchor="ctr"/>
            <a:lstStyle/>
            <a:p>
              <a:endParaRPr lang="en-US" sz="2475"/>
            </a:p>
          </p:txBody>
        </p:sp>
        <p:sp>
          <p:nvSpPr>
            <p:cNvPr id="2076" name="AutoShape 53"/>
            <p:cNvSpPr>
              <a:spLocks noChangeArrowheads="1"/>
            </p:cNvSpPr>
            <p:nvPr/>
          </p:nvSpPr>
          <p:spPr bwMode="auto">
            <a:xfrm>
              <a:off x="23975" y="8016"/>
              <a:ext cx="912" cy="2016"/>
            </a:xfrm>
            <a:prstGeom prst="octagon">
              <a:avLst>
                <a:gd name="adj" fmla="val 29287"/>
              </a:avLst>
            </a:prstGeom>
            <a:solidFill>
              <a:srgbClr val="669900"/>
            </a:solidFill>
            <a:ln w="9525">
              <a:solidFill>
                <a:schemeClr val="tx1"/>
              </a:solidFill>
              <a:miter lim="800000"/>
              <a:headEnd/>
              <a:tailEnd/>
            </a:ln>
          </p:spPr>
          <p:txBody>
            <a:bodyPr wrap="none" anchor="ctr"/>
            <a:lstStyle/>
            <a:p>
              <a:endParaRPr lang="en-US" sz="2475"/>
            </a:p>
          </p:txBody>
        </p:sp>
        <p:sp>
          <p:nvSpPr>
            <p:cNvPr id="2077" name="AutoShape 54"/>
            <p:cNvSpPr>
              <a:spLocks noChangeArrowheads="1"/>
            </p:cNvSpPr>
            <p:nvPr/>
          </p:nvSpPr>
          <p:spPr bwMode="auto">
            <a:xfrm>
              <a:off x="25008" y="8016"/>
              <a:ext cx="912" cy="2016"/>
            </a:xfrm>
            <a:prstGeom prst="octagon">
              <a:avLst>
                <a:gd name="adj" fmla="val 29287"/>
              </a:avLst>
            </a:prstGeom>
            <a:solidFill>
              <a:srgbClr val="808000"/>
            </a:solidFill>
            <a:ln w="9525">
              <a:solidFill>
                <a:schemeClr val="tx1"/>
              </a:solidFill>
              <a:miter lim="800000"/>
              <a:headEnd/>
              <a:tailEnd/>
            </a:ln>
          </p:spPr>
          <p:txBody>
            <a:bodyPr wrap="none" anchor="ctr"/>
            <a:lstStyle/>
            <a:p>
              <a:endParaRPr lang="en-US" sz="2475"/>
            </a:p>
          </p:txBody>
        </p:sp>
      </p:grpSp>
      <p:sp>
        <p:nvSpPr>
          <p:cNvPr id="2071" name="Text Box 56"/>
          <p:cNvSpPr txBox="1">
            <a:spLocks noChangeArrowheads="1"/>
          </p:cNvSpPr>
          <p:nvPr/>
        </p:nvSpPr>
        <p:spPr bwMode="auto">
          <a:xfrm>
            <a:off x="30937200" y="19908044"/>
            <a:ext cx="6639719" cy="4400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149996" tIns="74997" rIns="149996" bIns="74997"/>
          <a:lstStyle>
            <a:lvl1pPr defTabSz="4703763" eaLnBrk="0" hangingPunct="0">
              <a:defRPr sz="3800">
                <a:solidFill>
                  <a:schemeClr val="tx1"/>
                </a:solidFill>
                <a:latin typeface="Arial" charset="0"/>
                <a:ea typeface="ＭＳ Ｐゴシック" charset="0"/>
              </a:defRPr>
            </a:lvl1pPr>
            <a:lvl2pPr marL="742950" indent="-285750" defTabSz="4703763" eaLnBrk="0" hangingPunct="0">
              <a:defRPr sz="3800">
                <a:solidFill>
                  <a:schemeClr val="tx1"/>
                </a:solidFill>
                <a:latin typeface="Arial" charset="0"/>
                <a:ea typeface="ＭＳ Ｐゴシック" charset="0"/>
              </a:defRPr>
            </a:lvl2pPr>
            <a:lvl3pPr marL="1143000" indent="-228600" defTabSz="4703763" eaLnBrk="0" hangingPunct="0">
              <a:defRPr sz="3800">
                <a:solidFill>
                  <a:schemeClr val="tx1"/>
                </a:solidFill>
                <a:latin typeface="Arial" charset="0"/>
                <a:ea typeface="ＭＳ Ｐゴシック" charset="0"/>
              </a:defRPr>
            </a:lvl3pPr>
            <a:lvl4pPr marL="1600200" indent="-228600" defTabSz="4703763" eaLnBrk="0" hangingPunct="0">
              <a:defRPr sz="3800">
                <a:solidFill>
                  <a:schemeClr val="tx1"/>
                </a:solidFill>
                <a:latin typeface="Arial" charset="0"/>
                <a:ea typeface="ＭＳ Ｐゴシック" charset="0"/>
              </a:defRPr>
            </a:lvl4pPr>
            <a:lvl5pPr marL="2057400" indent="-228600" defTabSz="4703763" eaLnBrk="0" hangingPunct="0">
              <a:defRPr sz="3800">
                <a:solidFill>
                  <a:schemeClr val="tx1"/>
                </a:solidFill>
                <a:latin typeface="Arial" charset="0"/>
                <a:ea typeface="ＭＳ Ｐゴシック" charset="0"/>
              </a:defRPr>
            </a:lvl5pPr>
            <a:lvl6pPr marL="2514600" indent="-228600" defTabSz="4703763" eaLnBrk="0" fontAlgn="base" hangingPunct="0">
              <a:spcBef>
                <a:spcPct val="0"/>
              </a:spcBef>
              <a:spcAft>
                <a:spcPct val="0"/>
              </a:spcAft>
              <a:defRPr sz="3800">
                <a:solidFill>
                  <a:schemeClr val="tx1"/>
                </a:solidFill>
                <a:latin typeface="Arial" charset="0"/>
                <a:ea typeface="ＭＳ Ｐゴシック" charset="0"/>
              </a:defRPr>
            </a:lvl6pPr>
            <a:lvl7pPr marL="2971800" indent="-228600" defTabSz="4703763" eaLnBrk="0" fontAlgn="base" hangingPunct="0">
              <a:spcBef>
                <a:spcPct val="0"/>
              </a:spcBef>
              <a:spcAft>
                <a:spcPct val="0"/>
              </a:spcAft>
              <a:defRPr sz="3800">
                <a:solidFill>
                  <a:schemeClr val="tx1"/>
                </a:solidFill>
                <a:latin typeface="Arial" charset="0"/>
                <a:ea typeface="ＭＳ Ｐゴシック" charset="0"/>
              </a:defRPr>
            </a:lvl7pPr>
            <a:lvl8pPr marL="3429000" indent="-228600" defTabSz="4703763" eaLnBrk="0" fontAlgn="base" hangingPunct="0">
              <a:spcBef>
                <a:spcPct val="0"/>
              </a:spcBef>
              <a:spcAft>
                <a:spcPct val="0"/>
              </a:spcAft>
              <a:defRPr sz="3800">
                <a:solidFill>
                  <a:schemeClr val="tx1"/>
                </a:solidFill>
                <a:latin typeface="Arial" charset="0"/>
                <a:ea typeface="ＭＳ Ｐゴシック" charset="0"/>
              </a:defRPr>
            </a:lvl8pPr>
            <a:lvl9pPr marL="3886200" indent="-228600" defTabSz="4703763" eaLnBrk="0" fontAlgn="base" hangingPunct="0">
              <a:spcBef>
                <a:spcPct val="0"/>
              </a:spcBef>
              <a:spcAft>
                <a:spcPct val="0"/>
              </a:spcAft>
              <a:defRPr sz="3800">
                <a:solidFill>
                  <a:schemeClr val="tx1"/>
                </a:solidFill>
                <a:latin typeface="Arial" charset="0"/>
                <a:ea typeface="ＭＳ Ｐゴシック" charset="0"/>
              </a:defRPr>
            </a:lvl9pPr>
          </a:lstStyle>
          <a:p>
            <a:pPr eaLnBrk="1" hangingPunct="1">
              <a:spcBef>
                <a:spcPct val="50000"/>
              </a:spcBef>
            </a:pPr>
            <a:r>
              <a:rPr lang="en-US" sz="3375" b="1">
                <a:solidFill>
                  <a:srgbClr val="336600"/>
                </a:solidFill>
              </a:rPr>
              <a:t>Insert your text here. You can place your organizations logos on either side of the title of the poster.  Remember, you can change template colors to suit your own taste or institution colors. The graphic can be replaced with several smaller graphics.</a:t>
            </a:r>
          </a:p>
        </p:txBody>
      </p:sp>
      <p:sp>
        <p:nvSpPr>
          <p:cNvPr id="2072" name="Rectangle 57"/>
          <p:cNvSpPr>
            <a:spLocks noChangeArrowheads="1"/>
          </p:cNvSpPr>
          <p:nvPr/>
        </p:nvSpPr>
        <p:spPr bwMode="auto">
          <a:xfrm>
            <a:off x="33026350" y="2016919"/>
            <a:ext cx="2578100" cy="3072606"/>
          </a:xfrm>
          <a:prstGeom prst="rect">
            <a:avLst/>
          </a:prstGeom>
          <a:solidFill>
            <a:srgbClr val="EAEAEA"/>
          </a:solidFill>
          <a:ln w="76200">
            <a:solidFill>
              <a:srgbClr val="FF0000"/>
            </a:solidFill>
            <a:prstDash val="sysDot"/>
            <a:miter lim="800000"/>
            <a:headEnd/>
            <a:tailEnd/>
          </a:ln>
        </p:spPr>
        <p:txBody>
          <a:bodyPr wrap="none" lIns="99998" tIns="49998" rIns="99998" bIns="49998" anchor="ctr"/>
          <a:lstStyle/>
          <a:p>
            <a:pPr algn="ctr" defTabSz="4800326"/>
            <a:r>
              <a:rPr lang="en-US" sz="2025">
                <a:solidFill>
                  <a:srgbClr val="FF0000"/>
                </a:solidFill>
              </a:rPr>
              <a:t>Delete me &amp; place your</a:t>
            </a:r>
          </a:p>
          <a:p>
            <a:pPr algn="ctr" defTabSz="4800326"/>
            <a:r>
              <a:rPr lang="en-US" sz="7050">
                <a:solidFill>
                  <a:srgbClr val="FF0000"/>
                </a:solidFill>
              </a:rPr>
              <a:t>LOGO</a:t>
            </a:r>
          </a:p>
          <a:p>
            <a:pPr algn="ctr" defTabSz="4800326"/>
            <a:r>
              <a:rPr lang="en-US" sz="2025">
                <a:solidFill>
                  <a:srgbClr val="FF0000"/>
                </a:solidFill>
              </a:rPr>
              <a:t>in this area.</a:t>
            </a:r>
          </a:p>
        </p:txBody>
      </p:sp>
      <p:sp>
        <p:nvSpPr>
          <p:cNvPr id="2073" name="Rectangle 58"/>
          <p:cNvSpPr>
            <a:spLocks noChangeArrowheads="1"/>
          </p:cNvSpPr>
          <p:nvPr/>
        </p:nvSpPr>
        <p:spPr bwMode="auto">
          <a:xfrm>
            <a:off x="2733676" y="2016919"/>
            <a:ext cx="2578100" cy="3072606"/>
          </a:xfrm>
          <a:prstGeom prst="rect">
            <a:avLst/>
          </a:prstGeom>
          <a:solidFill>
            <a:srgbClr val="EAEAEA"/>
          </a:solidFill>
          <a:ln w="76200">
            <a:solidFill>
              <a:srgbClr val="FF0000"/>
            </a:solidFill>
            <a:prstDash val="sysDot"/>
            <a:miter lim="800000"/>
            <a:headEnd/>
            <a:tailEnd/>
          </a:ln>
        </p:spPr>
        <p:txBody>
          <a:bodyPr wrap="none" lIns="99998" tIns="49998" rIns="99998" bIns="49998" anchor="ctr"/>
          <a:lstStyle/>
          <a:p>
            <a:pPr algn="ctr" defTabSz="4800326"/>
            <a:r>
              <a:rPr lang="en-US" sz="2025">
                <a:solidFill>
                  <a:srgbClr val="FF0000"/>
                </a:solidFill>
              </a:rPr>
              <a:t>Delete me &amp; place your</a:t>
            </a:r>
          </a:p>
          <a:p>
            <a:pPr algn="ctr" defTabSz="4800326"/>
            <a:r>
              <a:rPr lang="en-US" sz="7050">
                <a:solidFill>
                  <a:srgbClr val="FF0000"/>
                </a:solidFill>
              </a:rPr>
              <a:t>LOGO</a:t>
            </a:r>
          </a:p>
          <a:p>
            <a:pPr algn="ctr" defTabSz="4800326"/>
            <a:r>
              <a:rPr lang="en-US" sz="2025">
                <a:solidFill>
                  <a:srgbClr val="FF0000"/>
                </a:solidFill>
              </a:rPr>
              <a:t>in this area.</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2536</TotalTime>
  <Words>419</Words>
  <Application>Microsoft Macintosh PowerPoint</Application>
  <PresentationFormat>Custom</PresentationFormat>
  <Paragraphs>46</Paragraphs>
  <Slides>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ＭＳ Ｐゴシック</vt:lpstr>
      <vt:lpstr>Arial</vt:lpstr>
      <vt:lpstr>Lucida Grande</vt:lpstr>
      <vt:lpstr>Wingdings</vt:lpstr>
      <vt:lpstr>Wingdings 2</vt:lpstr>
      <vt:lpstr>Default Design</vt:lpstr>
      <vt:lpstr>Chart</vt:lpstr>
      <vt:lpstr>Insert the Title of the Poster Here Names of Researchers Name of Institution can be placed here</vt:lpstr>
    </vt:vector>
  </TitlesOfParts>
  <Company>Graphicsland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Template For Scientific Poster Presentation</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Austun Ables</cp:lastModifiedBy>
  <cp:revision>37</cp:revision>
  <dcterms:created xsi:type="dcterms:W3CDTF">2004-07-26T21:45:23Z</dcterms:created>
  <dcterms:modified xsi:type="dcterms:W3CDTF">2020-01-28T19:06:15Z</dcterms:modified>
  <cp:category>science research poster</cp:category>
</cp:coreProperties>
</file>