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648" r:id="rId1"/>
  </p:sldMasterIdLst>
  <p:notesMasterIdLst>
    <p:notesMasterId r:id="rId3"/>
  </p:notesMasterIdLst>
  <p:sldIdLst>
    <p:sldId id="256" r:id="rId2"/>
  </p:sldIdLst>
  <p:sldSz cx="38404800" cy="28803600"/>
  <p:notesSz cx="9094788" cy="13573125"/>
  <p:defaultTextStyle>
    <a:defPPr>
      <a:defRPr lang="en-US"/>
    </a:defPPr>
    <a:lvl1pPr algn="l" rtl="0" fontAlgn="base">
      <a:spcBef>
        <a:spcPct val="0"/>
      </a:spcBef>
      <a:spcAft>
        <a:spcPct val="0"/>
      </a:spcAft>
      <a:defRPr sz="2625" kern="1200">
        <a:solidFill>
          <a:schemeClr val="tx1"/>
        </a:solidFill>
        <a:latin typeface="Arial" charset="0"/>
        <a:ea typeface="ＭＳ Ｐゴシック" charset="0"/>
        <a:cs typeface="+mn-cs"/>
      </a:defRPr>
    </a:lvl1pPr>
    <a:lvl2pPr marL="400028" algn="l" rtl="0" fontAlgn="base">
      <a:spcBef>
        <a:spcPct val="0"/>
      </a:spcBef>
      <a:spcAft>
        <a:spcPct val="0"/>
      </a:spcAft>
      <a:defRPr sz="2625" kern="1200">
        <a:solidFill>
          <a:schemeClr val="tx1"/>
        </a:solidFill>
        <a:latin typeface="Arial" charset="0"/>
        <a:ea typeface="ＭＳ Ｐゴシック" charset="0"/>
        <a:cs typeface="+mn-cs"/>
      </a:defRPr>
    </a:lvl2pPr>
    <a:lvl3pPr marL="800054" algn="l" rtl="0" fontAlgn="base">
      <a:spcBef>
        <a:spcPct val="0"/>
      </a:spcBef>
      <a:spcAft>
        <a:spcPct val="0"/>
      </a:spcAft>
      <a:defRPr sz="2625" kern="1200">
        <a:solidFill>
          <a:schemeClr val="tx1"/>
        </a:solidFill>
        <a:latin typeface="Arial" charset="0"/>
        <a:ea typeface="ＭＳ Ｐゴシック" charset="0"/>
        <a:cs typeface="+mn-cs"/>
      </a:defRPr>
    </a:lvl3pPr>
    <a:lvl4pPr marL="1200082" algn="l" rtl="0" fontAlgn="base">
      <a:spcBef>
        <a:spcPct val="0"/>
      </a:spcBef>
      <a:spcAft>
        <a:spcPct val="0"/>
      </a:spcAft>
      <a:defRPr sz="2625" kern="1200">
        <a:solidFill>
          <a:schemeClr val="tx1"/>
        </a:solidFill>
        <a:latin typeface="Arial" charset="0"/>
        <a:ea typeface="ＭＳ Ｐゴシック" charset="0"/>
        <a:cs typeface="+mn-cs"/>
      </a:defRPr>
    </a:lvl4pPr>
    <a:lvl5pPr marL="1600109" algn="l" rtl="0" fontAlgn="base">
      <a:spcBef>
        <a:spcPct val="0"/>
      </a:spcBef>
      <a:spcAft>
        <a:spcPct val="0"/>
      </a:spcAft>
      <a:defRPr sz="2625" kern="1200">
        <a:solidFill>
          <a:schemeClr val="tx1"/>
        </a:solidFill>
        <a:latin typeface="Arial" charset="0"/>
        <a:ea typeface="ＭＳ Ｐゴシック" charset="0"/>
        <a:cs typeface="+mn-cs"/>
      </a:defRPr>
    </a:lvl5pPr>
    <a:lvl6pPr marL="2000136" algn="l" defTabSz="400028" rtl="0" eaLnBrk="1" latinLnBrk="0" hangingPunct="1">
      <a:defRPr sz="2625" kern="1200">
        <a:solidFill>
          <a:schemeClr val="tx1"/>
        </a:solidFill>
        <a:latin typeface="Arial" charset="0"/>
        <a:ea typeface="ＭＳ Ｐゴシック" charset="0"/>
        <a:cs typeface="+mn-cs"/>
      </a:defRPr>
    </a:lvl6pPr>
    <a:lvl7pPr marL="2400163" algn="l" defTabSz="400028" rtl="0" eaLnBrk="1" latinLnBrk="0" hangingPunct="1">
      <a:defRPr sz="2625" kern="1200">
        <a:solidFill>
          <a:schemeClr val="tx1"/>
        </a:solidFill>
        <a:latin typeface="Arial" charset="0"/>
        <a:ea typeface="ＭＳ Ｐゴシック" charset="0"/>
        <a:cs typeface="+mn-cs"/>
      </a:defRPr>
    </a:lvl7pPr>
    <a:lvl8pPr marL="2800190" algn="l" defTabSz="400028" rtl="0" eaLnBrk="1" latinLnBrk="0" hangingPunct="1">
      <a:defRPr sz="2625" kern="1200">
        <a:solidFill>
          <a:schemeClr val="tx1"/>
        </a:solidFill>
        <a:latin typeface="Arial" charset="0"/>
        <a:ea typeface="ＭＳ Ｐゴシック" charset="0"/>
        <a:cs typeface="+mn-cs"/>
      </a:defRPr>
    </a:lvl8pPr>
    <a:lvl9pPr marL="3200217" algn="l" defTabSz="400028" rtl="0" eaLnBrk="1" latinLnBrk="0" hangingPunct="1">
      <a:defRPr sz="2625" kern="1200">
        <a:solidFill>
          <a:schemeClr val="tx1"/>
        </a:solidFill>
        <a:latin typeface="Arial" charset="0"/>
        <a:ea typeface="ＭＳ Ｐゴシック" charset="0"/>
        <a:cs typeface="+mn-cs"/>
      </a:defRPr>
    </a:lvl9pPr>
  </p:defaultTextStyle>
  <p:extLst>
    <p:ext uri="{EFAFB233-063F-42B5-8137-9DF3F51BA10A}">
      <p15:sldGuideLst xmlns:p15="http://schemas.microsoft.com/office/powerpoint/2012/main">
        <p15:guide id="1" orient="horz" pos="9072" userDrawn="1">
          <p15:clr>
            <a:srgbClr val="A4A3A4"/>
          </p15:clr>
        </p15:guide>
        <p15:guide id="2" pos="1209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F5F5F"/>
    <a:srgbClr val="333333"/>
    <a:srgbClr val="669900"/>
    <a:srgbClr val="F2FADC"/>
    <a:srgbClr val="99FF99"/>
    <a:srgbClr val="336600"/>
    <a:srgbClr val="CCFFCC"/>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4660"/>
  </p:normalViewPr>
  <p:slideViewPr>
    <p:cSldViewPr>
      <p:cViewPr varScale="1">
        <p:scale>
          <a:sx n="24" d="100"/>
          <a:sy n="24" d="100"/>
        </p:scale>
        <p:origin x="2128" y="272"/>
      </p:cViewPr>
      <p:guideLst>
        <p:guide orient="horz" pos="9072"/>
        <p:guide pos="12096"/>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941763" cy="6794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3075" name="Rectangle 3"/>
          <p:cNvSpPr>
            <a:spLocks noGrp="1" noChangeArrowheads="1"/>
          </p:cNvSpPr>
          <p:nvPr>
            <p:ph type="dt" idx="1"/>
          </p:nvPr>
        </p:nvSpPr>
        <p:spPr bwMode="auto">
          <a:xfrm>
            <a:off x="5151438" y="0"/>
            <a:ext cx="3941762" cy="6794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3076" name="Rectangle 4"/>
          <p:cNvSpPr>
            <a:spLocks noGrp="1" noRot="1" noChangeAspect="1" noChangeArrowheads="1" noTextEdit="1"/>
          </p:cNvSpPr>
          <p:nvPr>
            <p:ph type="sldImg" idx="2"/>
          </p:nvPr>
        </p:nvSpPr>
        <p:spPr bwMode="auto">
          <a:xfrm>
            <a:off x="1154113" y="1017588"/>
            <a:ext cx="6786562" cy="5091112"/>
          </a:xfrm>
          <a:prstGeom prst="rect">
            <a:avLst/>
          </a:prstGeom>
          <a:noFill/>
          <a:ln w="9525">
            <a:solidFill>
              <a:srgbClr val="000000"/>
            </a:solidFill>
            <a:miter lim="800000"/>
            <a:headEnd/>
            <a:tailEn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 uri="{53640926-AAD7-44d8-BBD7-CCE9431645EC}">
              <a14:shadowObscured xmlns:a14="http://schemas.microsoft.com/office/drawing/2010/main" xmlns="" val="1"/>
            </a:ext>
            <a:ext uri="{FAA26D3D-D897-4be2-8F04-BA451C77F1D7}">
              <ma14:placeholderFlag xmlns:ma14="http://schemas.microsoft.com/office/mac/drawingml/2011/main" xmlns="" val="1"/>
            </a:ext>
          </a:extLst>
        </p:spPr>
      </p:sp>
      <p:sp>
        <p:nvSpPr>
          <p:cNvPr id="3077" name="Rectangle 5"/>
          <p:cNvSpPr>
            <a:spLocks noGrp="1" noChangeArrowheads="1"/>
          </p:cNvSpPr>
          <p:nvPr>
            <p:ph type="body" sz="quarter" idx="3"/>
          </p:nvPr>
        </p:nvSpPr>
        <p:spPr bwMode="auto">
          <a:xfrm>
            <a:off x="909638" y="6446838"/>
            <a:ext cx="7275512" cy="61087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p:cNvSpPr>
            <a:spLocks noGrp="1" noChangeArrowheads="1"/>
          </p:cNvSpPr>
          <p:nvPr>
            <p:ph type="ftr" sz="quarter" idx="4"/>
          </p:nvPr>
        </p:nvSpPr>
        <p:spPr bwMode="auto">
          <a:xfrm>
            <a:off x="0" y="12892088"/>
            <a:ext cx="3941763" cy="6794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3079" name="Rectangle 7"/>
          <p:cNvSpPr>
            <a:spLocks noGrp="1" noChangeArrowheads="1"/>
          </p:cNvSpPr>
          <p:nvPr>
            <p:ph type="sldNum" sz="quarter" idx="5"/>
          </p:nvPr>
        </p:nvSpPr>
        <p:spPr bwMode="auto">
          <a:xfrm>
            <a:off x="5151438" y="12892088"/>
            <a:ext cx="3941762" cy="6794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5C19F741-5A7F-5E4D-8F31-CE30379CAFD6}" type="slidenum">
              <a:rPr lang="en-US"/>
              <a:pPr/>
              <a:t>‹#›</a:t>
            </a:fld>
            <a:endParaRPr lang="en-US"/>
          </a:p>
        </p:txBody>
      </p:sp>
    </p:spTree>
    <p:extLst>
      <p:ext uri="{BB962C8B-B14F-4D97-AF65-F5344CB8AC3E}">
        <p14:creationId xmlns:p14="http://schemas.microsoft.com/office/powerpoint/2010/main" val="6014787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050" kern="1200">
        <a:solidFill>
          <a:schemeClr val="tx1"/>
        </a:solidFill>
        <a:latin typeface="Arial" pitchFamily="34" charset="0"/>
        <a:ea typeface="ＭＳ Ｐゴシック" charset="0"/>
        <a:cs typeface="+mn-cs"/>
      </a:defRPr>
    </a:lvl1pPr>
    <a:lvl2pPr marL="400028" algn="l" rtl="0" eaLnBrk="0" fontAlgn="base" hangingPunct="0">
      <a:spcBef>
        <a:spcPct val="30000"/>
      </a:spcBef>
      <a:spcAft>
        <a:spcPct val="0"/>
      </a:spcAft>
      <a:defRPr sz="1050" kern="1200">
        <a:solidFill>
          <a:schemeClr val="tx1"/>
        </a:solidFill>
        <a:latin typeface="Arial" pitchFamily="34" charset="0"/>
        <a:ea typeface="ＭＳ Ｐゴシック" charset="0"/>
        <a:cs typeface="+mn-cs"/>
      </a:defRPr>
    </a:lvl2pPr>
    <a:lvl3pPr marL="800054" algn="l" rtl="0" eaLnBrk="0" fontAlgn="base" hangingPunct="0">
      <a:spcBef>
        <a:spcPct val="30000"/>
      </a:spcBef>
      <a:spcAft>
        <a:spcPct val="0"/>
      </a:spcAft>
      <a:defRPr sz="1050" kern="1200">
        <a:solidFill>
          <a:schemeClr val="tx1"/>
        </a:solidFill>
        <a:latin typeface="Arial" pitchFamily="34" charset="0"/>
        <a:ea typeface="ＭＳ Ｐゴシック" charset="0"/>
        <a:cs typeface="+mn-cs"/>
      </a:defRPr>
    </a:lvl3pPr>
    <a:lvl4pPr marL="1200082" algn="l" rtl="0" eaLnBrk="0" fontAlgn="base" hangingPunct="0">
      <a:spcBef>
        <a:spcPct val="30000"/>
      </a:spcBef>
      <a:spcAft>
        <a:spcPct val="0"/>
      </a:spcAft>
      <a:defRPr sz="1050" kern="1200">
        <a:solidFill>
          <a:schemeClr val="tx1"/>
        </a:solidFill>
        <a:latin typeface="Arial" pitchFamily="34" charset="0"/>
        <a:ea typeface="ＭＳ Ｐゴシック" charset="0"/>
        <a:cs typeface="+mn-cs"/>
      </a:defRPr>
    </a:lvl4pPr>
    <a:lvl5pPr marL="1600109" algn="l" rtl="0" eaLnBrk="0" fontAlgn="base" hangingPunct="0">
      <a:spcBef>
        <a:spcPct val="30000"/>
      </a:spcBef>
      <a:spcAft>
        <a:spcPct val="0"/>
      </a:spcAft>
      <a:defRPr sz="1050" kern="1200">
        <a:solidFill>
          <a:schemeClr val="tx1"/>
        </a:solidFill>
        <a:latin typeface="Arial" pitchFamily="34" charset="0"/>
        <a:ea typeface="ＭＳ Ｐゴシック" charset="0"/>
        <a:cs typeface="+mn-cs"/>
      </a:defRPr>
    </a:lvl5pPr>
    <a:lvl6pPr marL="2000136" algn="l" defTabSz="800054" rtl="0" eaLnBrk="1" latinLnBrk="0" hangingPunct="1">
      <a:defRPr sz="1050" kern="1200">
        <a:solidFill>
          <a:schemeClr val="tx1"/>
        </a:solidFill>
        <a:latin typeface="+mn-lt"/>
        <a:ea typeface="+mn-ea"/>
        <a:cs typeface="+mn-cs"/>
      </a:defRPr>
    </a:lvl6pPr>
    <a:lvl7pPr marL="2400163" algn="l" defTabSz="800054" rtl="0" eaLnBrk="1" latinLnBrk="0" hangingPunct="1">
      <a:defRPr sz="1050" kern="1200">
        <a:solidFill>
          <a:schemeClr val="tx1"/>
        </a:solidFill>
        <a:latin typeface="+mn-lt"/>
        <a:ea typeface="+mn-ea"/>
        <a:cs typeface="+mn-cs"/>
      </a:defRPr>
    </a:lvl7pPr>
    <a:lvl8pPr marL="2800190" algn="l" defTabSz="800054" rtl="0" eaLnBrk="1" latinLnBrk="0" hangingPunct="1">
      <a:defRPr sz="1050" kern="1200">
        <a:solidFill>
          <a:schemeClr val="tx1"/>
        </a:solidFill>
        <a:latin typeface="+mn-lt"/>
        <a:ea typeface="+mn-ea"/>
        <a:cs typeface="+mn-cs"/>
      </a:defRPr>
    </a:lvl8pPr>
    <a:lvl9pPr marL="3200217" algn="l" defTabSz="800054" rtl="0" eaLnBrk="1" latinLnBrk="0" hangingPunct="1">
      <a:defRPr sz="105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eaLnBrk="0" hangingPunct="0">
              <a:defRPr sz="3000">
                <a:solidFill>
                  <a:schemeClr val="tx1"/>
                </a:solidFill>
                <a:latin typeface="Arial" charset="0"/>
                <a:ea typeface="ＭＳ Ｐゴシック" charset="0"/>
              </a:defRPr>
            </a:lvl1pPr>
            <a:lvl2pPr marL="742950" indent="-285750" eaLnBrk="0" hangingPunct="0">
              <a:defRPr sz="3000">
                <a:solidFill>
                  <a:schemeClr val="tx1"/>
                </a:solidFill>
                <a:latin typeface="Arial" charset="0"/>
                <a:ea typeface="ＭＳ Ｐゴシック" charset="0"/>
              </a:defRPr>
            </a:lvl2pPr>
            <a:lvl3pPr marL="1143000" indent="-228600" eaLnBrk="0" hangingPunct="0">
              <a:defRPr sz="3000">
                <a:solidFill>
                  <a:schemeClr val="tx1"/>
                </a:solidFill>
                <a:latin typeface="Arial" charset="0"/>
                <a:ea typeface="ＭＳ Ｐゴシック" charset="0"/>
              </a:defRPr>
            </a:lvl3pPr>
            <a:lvl4pPr marL="1600200" indent="-228600" eaLnBrk="0" hangingPunct="0">
              <a:defRPr sz="3000">
                <a:solidFill>
                  <a:schemeClr val="tx1"/>
                </a:solidFill>
                <a:latin typeface="Arial" charset="0"/>
                <a:ea typeface="ＭＳ Ｐゴシック" charset="0"/>
              </a:defRPr>
            </a:lvl4pPr>
            <a:lvl5pPr marL="2057400" indent="-228600" eaLnBrk="0" hangingPunct="0">
              <a:defRPr sz="3000">
                <a:solidFill>
                  <a:schemeClr val="tx1"/>
                </a:solidFill>
                <a:latin typeface="Arial" charset="0"/>
                <a:ea typeface="ＭＳ Ｐゴシック" charset="0"/>
              </a:defRPr>
            </a:lvl5pPr>
            <a:lvl6pPr marL="2514600" indent="-228600" eaLnBrk="0" fontAlgn="base" hangingPunct="0">
              <a:spcBef>
                <a:spcPct val="0"/>
              </a:spcBef>
              <a:spcAft>
                <a:spcPct val="0"/>
              </a:spcAft>
              <a:defRPr sz="3000">
                <a:solidFill>
                  <a:schemeClr val="tx1"/>
                </a:solidFill>
                <a:latin typeface="Arial" charset="0"/>
                <a:ea typeface="ＭＳ Ｐゴシック" charset="0"/>
              </a:defRPr>
            </a:lvl6pPr>
            <a:lvl7pPr marL="2971800" indent="-228600" eaLnBrk="0" fontAlgn="base" hangingPunct="0">
              <a:spcBef>
                <a:spcPct val="0"/>
              </a:spcBef>
              <a:spcAft>
                <a:spcPct val="0"/>
              </a:spcAft>
              <a:defRPr sz="3000">
                <a:solidFill>
                  <a:schemeClr val="tx1"/>
                </a:solidFill>
                <a:latin typeface="Arial" charset="0"/>
                <a:ea typeface="ＭＳ Ｐゴシック" charset="0"/>
              </a:defRPr>
            </a:lvl7pPr>
            <a:lvl8pPr marL="3429000" indent="-228600" eaLnBrk="0" fontAlgn="base" hangingPunct="0">
              <a:spcBef>
                <a:spcPct val="0"/>
              </a:spcBef>
              <a:spcAft>
                <a:spcPct val="0"/>
              </a:spcAft>
              <a:defRPr sz="3000">
                <a:solidFill>
                  <a:schemeClr val="tx1"/>
                </a:solidFill>
                <a:latin typeface="Arial" charset="0"/>
                <a:ea typeface="ＭＳ Ｐゴシック" charset="0"/>
              </a:defRPr>
            </a:lvl8pPr>
            <a:lvl9pPr marL="3886200" indent="-228600" eaLnBrk="0" fontAlgn="base" hangingPunct="0">
              <a:spcBef>
                <a:spcPct val="0"/>
              </a:spcBef>
              <a:spcAft>
                <a:spcPct val="0"/>
              </a:spcAft>
              <a:defRPr sz="3000">
                <a:solidFill>
                  <a:schemeClr val="tx1"/>
                </a:solidFill>
                <a:latin typeface="Arial" charset="0"/>
                <a:ea typeface="ＭＳ Ｐゴシック" charset="0"/>
              </a:defRPr>
            </a:lvl9pPr>
          </a:lstStyle>
          <a:p>
            <a:pPr eaLnBrk="1" hangingPunct="1"/>
            <a:fld id="{F20FE7BF-209E-E542-91BC-5564B1DFD7DE}" type="slidenum">
              <a:rPr lang="en-US" sz="1200"/>
              <a:pPr eaLnBrk="1" hangingPunct="1"/>
              <a:t>1</a:t>
            </a:fld>
            <a:endParaRPr lang="en-US" sz="1200"/>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p>
            <a:pPr eaLnBrk="1" hangingPunct="1"/>
            <a:endParaRPr lang="en-US">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880916" y="8948341"/>
            <a:ext cx="32642969" cy="6172994"/>
          </a:xfrm>
        </p:spPr>
        <p:txBody>
          <a:bodyPr/>
          <a:lstStyle/>
          <a:p>
            <a:r>
              <a:rPr lang="en-US"/>
              <a:t>Click to edit Master title style</a:t>
            </a:r>
          </a:p>
        </p:txBody>
      </p:sp>
      <p:sp>
        <p:nvSpPr>
          <p:cNvPr id="3" name="Subtitle 2"/>
          <p:cNvSpPr>
            <a:spLocks noGrp="1"/>
          </p:cNvSpPr>
          <p:nvPr>
            <p:ph type="subTitle" idx="1"/>
          </p:nvPr>
        </p:nvSpPr>
        <p:spPr>
          <a:xfrm>
            <a:off x="5760444" y="16321484"/>
            <a:ext cx="26883916" cy="7362032"/>
          </a:xfrm>
        </p:spPr>
        <p:txBody>
          <a:bodyPr/>
          <a:lstStyle>
            <a:lvl1pPr marL="0" indent="0" algn="ctr">
              <a:buNone/>
              <a:defRPr/>
            </a:lvl1pPr>
            <a:lvl2pPr marL="400028" indent="0" algn="ctr">
              <a:buNone/>
              <a:defRPr/>
            </a:lvl2pPr>
            <a:lvl3pPr marL="800054" indent="0" algn="ctr">
              <a:buNone/>
              <a:defRPr/>
            </a:lvl3pPr>
            <a:lvl4pPr marL="1200082" indent="0" algn="ctr">
              <a:buNone/>
              <a:defRPr/>
            </a:lvl4pPr>
            <a:lvl5pPr marL="1600109" indent="0" algn="ctr">
              <a:buNone/>
              <a:defRPr/>
            </a:lvl5pPr>
            <a:lvl6pPr marL="2000136" indent="0" algn="ctr">
              <a:buNone/>
              <a:defRPr/>
            </a:lvl6pPr>
            <a:lvl7pPr marL="2400163" indent="0" algn="ctr">
              <a:buNone/>
              <a:defRPr/>
            </a:lvl7pPr>
            <a:lvl8pPr marL="2800190" indent="0" algn="ctr">
              <a:buNone/>
              <a:defRPr/>
            </a:lvl8pPr>
            <a:lvl9pPr marL="3200217"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3022EF2F-CD4F-9141-A5E0-63B30F9350C8}" type="slidenum">
              <a:rPr lang="en-US"/>
              <a:pPr/>
              <a:t>‹#›</a:t>
            </a:fld>
            <a:endParaRPr lang="en-US"/>
          </a:p>
        </p:txBody>
      </p:sp>
    </p:spTree>
    <p:extLst>
      <p:ext uri="{BB962C8B-B14F-4D97-AF65-F5344CB8AC3E}">
        <p14:creationId xmlns:p14="http://schemas.microsoft.com/office/powerpoint/2010/main" val="32628918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E984B2EF-A33F-0F46-8BF3-F3FECD3CD98F}" type="slidenum">
              <a:rPr lang="en-US"/>
              <a:pPr/>
              <a:t>‹#›</a:t>
            </a:fld>
            <a:endParaRPr lang="en-US"/>
          </a:p>
        </p:txBody>
      </p:sp>
    </p:spTree>
    <p:extLst>
      <p:ext uri="{BB962C8B-B14F-4D97-AF65-F5344CB8AC3E}">
        <p14:creationId xmlns:p14="http://schemas.microsoft.com/office/powerpoint/2010/main" val="30230237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7845147" y="1154311"/>
            <a:ext cx="8639969" cy="2457668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921075" y="1154311"/>
            <a:ext cx="25790723" cy="2457668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9F0B6674-0ED6-064F-9D89-ACBD1ACF7D4D}" type="slidenum">
              <a:rPr lang="en-US"/>
              <a:pPr/>
              <a:t>‹#›</a:t>
            </a:fld>
            <a:endParaRPr lang="en-US"/>
          </a:p>
        </p:txBody>
      </p:sp>
    </p:spTree>
    <p:extLst>
      <p:ext uri="{BB962C8B-B14F-4D97-AF65-F5344CB8AC3E}">
        <p14:creationId xmlns:p14="http://schemas.microsoft.com/office/powerpoint/2010/main" val="41946429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3F3A9CEC-4AA1-4948-9A34-F12BCC7E6839}" type="slidenum">
              <a:rPr lang="en-US"/>
              <a:pPr/>
              <a:t>‹#›</a:t>
            </a:fld>
            <a:endParaRPr lang="en-US"/>
          </a:p>
        </p:txBody>
      </p:sp>
    </p:spTree>
    <p:extLst>
      <p:ext uri="{BB962C8B-B14F-4D97-AF65-F5344CB8AC3E}">
        <p14:creationId xmlns:p14="http://schemas.microsoft.com/office/powerpoint/2010/main" val="42195868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033713" y="18509260"/>
            <a:ext cx="32644358" cy="5720159"/>
          </a:xfrm>
        </p:spPr>
        <p:txBody>
          <a:bodyPr anchor="t"/>
          <a:lstStyle>
            <a:lvl1pPr algn="l">
              <a:defRPr sz="3525" b="1" cap="all"/>
            </a:lvl1pPr>
          </a:lstStyle>
          <a:p>
            <a:r>
              <a:rPr lang="en-US"/>
              <a:t>Click to edit Master title style</a:t>
            </a:r>
          </a:p>
        </p:txBody>
      </p:sp>
      <p:sp>
        <p:nvSpPr>
          <p:cNvPr id="3" name="Text Placeholder 2"/>
          <p:cNvSpPr>
            <a:spLocks noGrp="1"/>
          </p:cNvSpPr>
          <p:nvPr>
            <p:ph type="body" idx="1"/>
          </p:nvPr>
        </p:nvSpPr>
        <p:spPr>
          <a:xfrm>
            <a:off x="3033713" y="12208471"/>
            <a:ext cx="32644358" cy="6300788"/>
          </a:xfrm>
        </p:spPr>
        <p:txBody>
          <a:bodyPr anchor="b"/>
          <a:lstStyle>
            <a:lvl1pPr marL="0" indent="0">
              <a:buNone/>
              <a:defRPr sz="1725"/>
            </a:lvl1pPr>
            <a:lvl2pPr marL="400028" indent="0">
              <a:buNone/>
              <a:defRPr sz="1575"/>
            </a:lvl2pPr>
            <a:lvl3pPr marL="800054" indent="0">
              <a:buNone/>
              <a:defRPr sz="1425"/>
            </a:lvl3pPr>
            <a:lvl4pPr marL="1200082" indent="0">
              <a:buNone/>
              <a:defRPr sz="1200"/>
            </a:lvl4pPr>
            <a:lvl5pPr marL="1600109" indent="0">
              <a:buNone/>
              <a:defRPr sz="1200"/>
            </a:lvl5pPr>
            <a:lvl6pPr marL="2000136" indent="0">
              <a:buNone/>
              <a:defRPr sz="1200"/>
            </a:lvl6pPr>
            <a:lvl7pPr marL="2400163" indent="0">
              <a:buNone/>
              <a:defRPr sz="1200"/>
            </a:lvl7pPr>
            <a:lvl8pPr marL="2800190" indent="0">
              <a:buNone/>
              <a:defRPr sz="1200"/>
            </a:lvl8pPr>
            <a:lvl9pPr marL="3200217" indent="0">
              <a:buNone/>
              <a:defRPr sz="12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35660680-B81B-0846-B6A6-3AC16F9DB62A}" type="slidenum">
              <a:rPr lang="en-US"/>
              <a:pPr/>
              <a:t>‹#›</a:t>
            </a:fld>
            <a:endParaRPr lang="en-US"/>
          </a:p>
        </p:txBody>
      </p:sp>
    </p:spTree>
    <p:extLst>
      <p:ext uri="{BB962C8B-B14F-4D97-AF65-F5344CB8AC3E}">
        <p14:creationId xmlns:p14="http://schemas.microsoft.com/office/powerpoint/2010/main" val="21804881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921075" y="6721674"/>
            <a:ext cx="17214651" cy="19009320"/>
          </a:xfrm>
        </p:spPr>
        <p:txBody>
          <a:bodyPr/>
          <a:lstStyle>
            <a:lvl1pPr>
              <a:defRPr sz="2475"/>
            </a:lvl1pPr>
            <a:lvl2pPr>
              <a:defRPr sz="2100"/>
            </a:lvl2pPr>
            <a:lvl3pPr>
              <a:defRPr sz="1725"/>
            </a:lvl3pPr>
            <a:lvl4pPr>
              <a:defRPr sz="1575"/>
            </a:lvl4pPr>
            <a:lvl5pPr>
              <a:defRPr sz="1575"/>
            </a:lvl5pPr>
            <a:lvl6pPr>
              <a:defRPr sz="1575"/>
            </a:lvl6pPr>
            <a:lvl7pPr>
              <a:defRPr sz="1575"/>
            </a:lvl7pPr>
            <a:lvl8pPr>
              <a:defRPr sz="1575"/>
            </a:lvl8pPr>
            <a:lvl9pPr>
              <a:defRPr sz="157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9269076" y="6721674"/>
            <a:ext cx="17216041" cy="19009320"/>
          </a:xfrm>
        </p:spPr>
        <p:txBody>
          <a:bodyPr/>
          <a:lstStyle>
            <a:lvl1pPr>
              <a:defRPr sz="2475"/>
            </a:lvl1pPr>
            <a:lvl2pPr>
              <a:defRPr sz="2100"/>
            </a:lvl2pPr>
            <a:lvl3pPr>
              <a:defRPr sz="1725"/>
            </a:lvl3pPr>
            <a:lvl4pPr>
              <a:defRPr sz="1575"/>
            </a:lvl4pPr>
            <a:lvl5pPr>
              <a:defRPr sz="1575"/>
            </a:lvl5pPr>
            <a:lvl6pPr>
              <a:defRPr sz="1575"/>
            </a:lvl6pPr>
            <a:lvl7pPr>
              <a:defRPr sz="1575"/>
            </a:lvl7pPr>
            <a:lvl8pPr>
              <a:defRPr sz="1575"/>
            </a:lvl8pPr>
            <a:lvl9pPr>
              <a:defRPr sz="157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D8416A43-3194-2C4E-A4C0-7D3EA8542F4A}" type="slidenum">
              <a:rPr lang="en-US"/>
              <a:pPr/>
              <a:t>‹#›</a:t>
            </a:fld>
            <a:endParaRPr lang="en-US"/>
          </a:p>
        </p:txBody>
      </p:sp>
    </p:spTree>
    <p:extLst>
      <p:ext uri="{BB962C8B-B14F-4D97-AF65-F5344CB8AC3E}">
        <p14:creationId xmlns:p14="http://schemas.microsoft.com/office/powerpoint/2010/main" val="11674494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919684" y="1152922"/>
            <a:ext cx="34565432" cy="48006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919684" y="6448029"/>
            <a:ext cx="16968788" cy="2686447"/>
          </a:xfrm>
        </p:spPr>
        <p:txBody>
          <a:bodyPr anchor="b"/>
          <a:lstStyle>
            <a:lvl1pPr marL="0" indent="0">
              <a:buNone/>
              <a:defRPr sz="2100" b="1"/>
            </a:lvl1pPr>
            <a:lvl2pPr marL="400028" indent="0">
              <a:buNone/>
              <a:defRPr sz="1725" b="1"/>
            </a:lvl2pPr>
            <a:lvl3pPr marL="800054" indent="0">
              <a:buNone/>
              <a:defRPr sz="1575" b="1"/>
            </a:lvl3pPr>
            <a:lvl4pPr marL="1200082" indent="0">
              <a:buNone/>
              <a:defRPr sz="1425" b="1"/>
            </a:lvl4pPr>
            <a:lvl5pPr marL="1600109" indent="0">
              <a:buNone/>
              <a:defRPr sz="1425" b="1"/>
            </a:lvl5pPr>
            <a:lvl6pPr marL="2000136" indent="0">
              <a:buNone/>
              <a:defRPr sz="1425" b="1"/>
            </a:lvl6pPr>
            <a:lvl7pPr marL="2400163" indent="0">
              <a:buNone/>
              <a:defRPr sz="1425" b="1"/>
            </a:lvl7pPr>
            <a:lvl8pPr marL="2800190" indent="0">
              <a:buNone/>
              <a:defRPr sz="1425" b="1"/>
            </a:lvl8pPr>
            <a:lvl9pPr marL="3200217" indent="0">
              <a:buNone/>
              <a:defRPr sz="1425" b="1"/>
            </a:lvl9pPr>
          </a:lstStyle>
          <a:p>
            <a:pPr lvl="0"/>
            <a:r>
              <a:rPr lang="en-US"/>
              <a:t>Click to edit Master text styles</a:t>
            </a:r>
          </a:p>
        </p:txBody>
      </p:sp>
      <p:sp>
        <p:nvSpPr>
          <p:cNvPr id="4" name="Content Placeholder 3"/>
          <p:cNvSpPr>
            <a:spLocks noGrp="1"/>
          </p:cNvSpPr>
          <p:nvPr>
            <p:ph sz="half" idx="2"/>
          </p:nvPr>
        </p:nvSpPr>
        <p:spPr>
          <a:xfrm>
            <a:off x="1919684" y="9134476"/>
            <a:ext cx="16968788" cy="16595130"/>
          </a:xfrm>
        </p:spPr>
        <p:txBody>
          <a:bodyPr/>
          <a:lstStyle>
            <a:lvl1pPr>
              <a:defRPr sz="2100"/>
            </a:lvl1pPr>
            <a:lvl2pPr>
              <a:defRPr sz="1725"/>
            </a:lvl2pPr>
            <a:lvl3pPr>
              <a:defRPr sz="1575"/>
            </a:lvl3pPr>
            <a:lvl4pPr>
              <a:defRPr sz="1425"/>
            </a:lvl4pPr>
            <a:lvl5pPr>
              <a:defRPr sz="1425"/>
            </a:lvl5pPr>
            <a:lvl6pPr>
              <a:defRPr sz="1425"/>
            </a:lvl6pPr>
            <a:lvl7pPr>
              <a:defRPr sz="1425"/>
            </a:lvl7pPr>
            <a:lvl8pPr>
              <a:defRPr sz="1425"/>
            </a:lvl8pPr>
            <a:lvl9pPr>
              <a:defRPr sz="142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9509384" y="6448029"/>
            <a:ext cx="16975733" cy="2686447"/>
          </a:xfrm>
        </p:spPr>
        <p:txBody>
          <a:bodyPr anchor="b"/>
          <a:lstStyle>
            <a:lvl1pPr marL="0" indent="0">
              <a:buNone/>
              <a:defRPr sz="2100" b="1"/>
            </a:lvl1pPr>
            <a:lvl2pPr marL="400028" indent="0">
              <a:buNone/>
              <a:defRPr sz="1725" b="1"/>
            </a:lvl2pPr>
            <a:lvl3pPr marL="800054" indent="0">
              <a:buNone/>
              <a:defRPr sz="1575" b="1"/>
            </a:lvl3pPr>
            <a:lvl4pPr marL="1200082" indent="0">
              <a:buNone/>
              <a:defRPr sz="1425" b="1"/>
            </a:lvl4pPr>
            <a:lvl5pPr marL="1600109" indent="0">
              <a:buNone/>
              <a:defRPr sz="1425" b="1"/>
            </a:lvl5pPr>
            <a:lvl6pPr marL="2000136" indent="0">
              <a:buNone/>
              <a:defRPr sz="1425" b="1"/>
            </a:lvl6pPr>
            <a:lvl7pPr marL="2400163" indent="0">
              <a:buNone/>
              <a:defRPr sz="1425" b="1"/>
            </a:lvl7pPr>
            <a:lvl8pPr marL="2800190" indent="0">
              <a:buNone/>
              <a:defRPr sz="1425" b="1"/>
            </a:lvl8pPr>
            <a:lvl9pPr marL="3200217" indent="0">
              <a:buNone/>
              <a:defRPr sz="1425" b="1"/>
            </a:lvl9pPr>
          </a:lstStyle>
          <a:p>
            <a:pPr lvl="0"/>
            <a:r>
              <a:rPr lang="en-US"/>
              <a:t>Click to edit Master text styles</a:t>
            </a:r>
          </a:p>
        </p:txBody>
      </p:sp>
      <p:sp>
        <p:nvSpPr>
          <p:cNvPr id="6" name="Content Placeholder 5"/>
          <p:cNvSpPr>
            <a:spLocks noGrp="1"/>
          </p:cNvSpPr>
          <p:nvPr>
            <p:ph sz="quarter" idx="4"/>
          </p:nvPr>
        </p:nvSpPr>
        <p:spPr>
          <a:xfrm>
            <a:off x="19509384" y="9134476"/>
            <a:ext cx="16975733" cy="16595130"/>
          </a:xfrm>
        </p:spPr>
        <p:txBody>
          <a:bodyPr/>
          <a:lstStyle>
            <a:lvl1pPr>
              <a:defRPr sz="2100"/>
            </a:lvl1pPr>
            <a:lvl2pPr>
              <a:defRPr sz="1725"/>
            </a:lvl2pPr>
            <a:lvl3pPr>
              <a:defRPr sz="1575"/>
            </a:lvl3pPr>
            <a:lvl4pPr>
              <a:defRPr sz="1425"/>
            </a:lvl4pPr>
            <a:lvl5pPr>
              <a:defRPr sz="1425"/>
            </a:lvl5pPr>
            <a:lvl6pPr>
              <a:defRPr sz="1425"/>
            </a:lvl6pPr>
            <a:lvl7pPr>
              <a:defRPr sz="1425"/>
            </a:lvl7pPr>
            <a:lvl8pPr>
              <a:defRPr sz="1425"/>
            </a:lvl8pPr>
            <a:lvl9pPr>
              <a:defRPr sz="142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endParaRPr lang="en-US"/>
          </a:p>
        </p:txBody>
      </p:sp>
      <p:sp>
        <p:nvSpPr>
          <p:cNvPr id="8" name="Rectangle 5"/>
          <p:cNvSpPr>
            <a:spLocks noGrp="1" noChangeArrowheads="1"/>
          </p:cNvSpPr>
          <p:nvPr>
            <p:ph type="ftr" sz="quarter" idx="11"/>
          </p:nvPr>
        </p:nvSpPr>
        <p:spPr>
          <a:ln/>
        </p:spPr>
        <p:txBody>
          <a:bodyPr/>
          <a:lstStyle>
            <a:lvl1pPr>
              <a:defRPr/>
            </a:lvl1pPr>
          </a:lstStyle>
          <a:p>
            <a:endParaRPr lang="en-US"/>
          </a:p>
        </p:txBody>
      </p:sp>
      <p:sp>
        <p:nvSpPr>
          <p:cNvPr id="9" name="Rectangle 6"/>
          <p:cNvSpPr>
            <a:spLocks noGrp="1" noChangeArrowheads="1"/>
          </p:cNvSpPr>
          <p:nvPr>
            <p:ph type="sldNum" sz="quarter" idx="12"/>
          </p:nvPr>
        </p:nvSpPr>
        <p:spPr>
          <a:ln/>
        </p:spPr>
        <p:txBody>
          <a:bodyPr/>
          <a:lstStyle>
            <a:lvl1pPr>
              <a:defRPr/>
            </a:lvl1pPr>
          </a:lstStyle>
          <a:p>
            <a:fld id="{540E56D3-C89A-8F4A-88E2-793D89DF35C6}" type="slidenum">
              <a:rPr lang="en-US"/>
              <a:pPr/>
              <a:t>‹#›</a:t>
            </a:fld>
            <a:endParaRPr lang="en-US"/>
          </a:p>
        </p:txBody>
      </p:sp>
    </p:spTree>
    <p:extLst>
      <p:ext uri="{BB962C8B-B14F-4D97-AF65-F5344CB8AC3E}">
        <p14:creationId xmlns:p14="http://schemas.microsoft.com/office/powerpoint/2010/main" val="27648373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endParaRPr lang="en-US"/>
          </a:p>
        </p:txBody>
      </p:sp>
      <p:sp>
        <p:nvSpPr>
          <p:cNvPr id="4" name="Rectangle 5"/>
          <p:cNvSpPr>
            <a:spLocks noGrp="1" noChangeArrowheads="1"/>
          </p:cNvSpPr>
          <p:nvPr>
            <p:ph type="ftr" sz="quarter" idx="11"/>
          </p:nvPr>
        </p:nvSpPr>
        <p:spPr>
          <a:ln/>
        </p:spPr>
        <p:txBody>
          <a:bodyPr/>
          <a:lstStyle>
            <a:lvl1pPr>
              <a:defRPr/>
            </a:lvl1pPr>
          </a:lstStyle>
          <a:p>
            <a:endParaRPr lang="en-US"/>
          </a:p>
        </p:txBody>
      </p:sp>
      <p:sp>
        <p:nvSpPr>
          <p:cNvPr id="5" name="Rectangle 6"/>
          <p:cNvSpPr>
            <a:spLocks noGrp="1" noChangeArrowheads="1"/>
          </p:cNvSpPr>
          <p:nvPr>
            <p:ph type="sldNum" sz="quarter" idx="12"/>
          </p:nvPr>
        </p:nvSpPr>
        <p:spPr>
          <a:ln/>
        </p:spPr>
        <p:txBody>
          <a:bodyPr/>
          <a:lstStyle>
            <a:lvl1pPr>
              <a:defRPr/>
            </a:lvl1pPr>
          </a:lstStyle>
          <a:p>
            <a:fld id="{D916C458-BAB3-B746-9819-7AD41DC297BE}" type="slidenum">
              <a:rPr lang="en-US"/>
              <a:pPr/>
              <a:t>‹#›</a:t>
            </a:fld>
            <a:endParaRPr lang="en-US"/>
          </a:p>
        </p:txBody>
      </p:sp>
    </p:spTree>
    <p:extLst>
      <p:ext uri="{BB962C8B-B14F-4D97-AF65-F5344CB8AC3E}">
        <p14:creationId xmlns:p14="http://schemas.microsoft.com/office/powerpoint/2010/main" val="1090114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endParaRPr lang="en-US"/>
          </a:p>
        </p:txBody>
      </p:sp>
      <p:sp>
        <p:nvSpPr>
          <p:cNvPr id="3" name="Rectangle 5"/>
          <p:cNvSpPr>
            <a:spLocks noGrp="1" noChangeArrowheads="1"/>
          </p:cNvSpPr>
          <p:nvPr>
            <p:ph type="ftr" sz="quarter" idx="11"/>
          </p:nvPr>
        </p:nvSpPr>
        <p:spPr>
          <a:ln/>
        </p:spPr>
        <p:txBody>
          <a:bodyPr/>
          <a:lstStyle>
            <a:lvl1pPr>
              <a:defRPr/>
            </a:lvl1pPr>
          </a:lstStyle>
          <a:p>
            <a:endParaRPr lang="en-US"/>
          </a:p>
        </p:txBody>
      </p:sp>
      <p:sp>
        <p:nvSpPr>
          <p:cNvPr id="4" name="Rectangle 6"/>
          <p:cNvSpPr>
            <a:spLocks noGrp="1" noChangeArrowheads="1"/>
          </p:cNvSpPr>
          <p:nvPr>
            <p:ph type="sldNum" sz="quarter" idx="12"/>
          </p:nvPr>
        </p:nvSpPr>
        <p:spPr>
          <a:ln/>
        </p:spPr>
        <p:txBody>
          <a:bodyPr/>
          <a:lstStyle>
            <a:lvl1pPr>
              <a:defRPr/>
            </a:lvl1pPr>
          </a:lstStyle>
          <a:p>
            <a:fld id="{E86C1825-397A-5444-889F-D9825F355F42}" type="slidenum">
              <a:rPr lang="en-US"/>
              <a:pPr/>
              <a:t>‹#›</a:t>
            </a:fld>
            <a:endParaRPr lang="en-US"/>
          </a:p>
        </p:txBody>
      </p:sp>
    </p:spTree>
    <p:extLst>
      <p:ext uri="{BB962C8B-B14F-4D97-AF65-F5344CB8AC3E}">
        <p14:creationId xmlns:p14="http://schemas.microsoft.com/office/powerpoint/2010/main" val="10526627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19684" y="1147366"/>
            <a:ext cx="12634913" cy="4879777"/>
          </a:xfrm>
        </p:spPr>
        <p:txBody>
          <a:bodyPr anchor="b"/>
          <a:lstStyle>
            <a:lvl1pPr algn="l">
              <a:defRPr sz="1725" b="1"/>
            </a:lvl1pPr>
          </a:lstStyle>
          <a:p>
            <a:r>
              <a:rPr lang="en-US"/>
              <a:t>Click to edit Master title style</a:t>
            </a:r>
          </a:p>
        </p:txBody>
      </p:sp>
      <p:sp>
        <p:nvSpPr>
          <p:cNvPr id="3" name="Content Placeholder 2"/>
          <p:cNvSpPr>
            <a:spLocks noGrp="1"/>
          </p:cNvSpPr>
          <p:nvPr>
            <p:ph idx="1"/>
          </p:nvPr>
        </p:nvSpPr>
        <p:spPr>
          <a:xfrm>
            <a:off x="15015766" y="1147366"/>
            <a:ext cx="21469350" cy="24582239"/>
          </a:xfrm>
        </p:spPr>
        <p:txBody>
          <a:bodyPr/>
          <a:lstStyle>
            <a:lvl1pPr>
              <a:defRPr sz="2775"/>
            </a:lvl1pPr>
            <a:lvl2pPr>
              <a:defRPr sz="2475"/>
            </a:lvl2pPr>
            <a:lvl3pPr>
              <a:defRPr sz="2100"/>
            </a:lvl3pPr>
            <a:lvl4pPr>
              <a:defRPr sz="1725"/>
            </a:lvl4pPr>
            <a:lvl5pPr>
              <a:defRPr sz="1725"/>
            </a:lvl5pPr>
            <a:lvl6pPr>
              <a:defRPr sz="1725"/>
            </a:lvl6pPr>
            <a:lvl7pPr>
              <a:defRPr sz="1725"/>
            </a:lvl7pPr>
            <a:lvl8pPr>
              <a:defRPr sz="1725"/>
            </a:lvl8pPr>
            <a:lvl9pPr>
              <a:defRPr sz="172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919684" y="6027142"/>
            <a:ext cx="12634913" cy="19702463"/>
          </a:xfrm>
        </p:spPr>
        <p:txBody>
          <a:bodyPr/>
          <a:lstStyle>
            <a:lvl1pPr marL="0" indent="0">
              <a:buNone/>
              <a:defRPr sz="1200"/>
            </a:lvl1pPr>
            <a:lvl2pPr marL="400028" indent="0">
              <a:buNone/>
              <a:defRPr sz="1050"/>
            </a:lvl2pPr>
            <a:lvl3pPr marL="800054" indent="0">
              <a:buNone/>
              <a:defRPr sz="900"/>
            </a:lvl3pPr>
            <a:lvl4pPr marL="1200082" indent="0">
              <a:buNone/>
              <a:defRPr sz="750"/>
            </a:lvl4pPr>
            <a:lvl5pPr marL="1600109" indent="0">
              <a:buNone/>
              <a:defRPr sz="750"/>
            </a:lvl5pPr>
            <a:lvl6pPr marL="2000136" indent="0">
              <a:buNone/>
              <a:defRPr sz="750"/>
            </a:lvl6pPr>
            <a:lvl7pPr marL="2400163" indent="0">
              <a:buNone/>
              <a:defRPr sz="750"/>
            </a:lvl7pPr>
            <a:lvl8pPr marL="2800190" indent="0">
              <a:buNone/>
              <a:defRPr sz="750"/>
            </a:lvl8pPr>
            <a:lvl9pPr marL="3200217" indent="0">
              <a:buNone/>
              <a:defRPr sz="75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EC1EBDB5-C64E-4947-873F-08999F90D0E7}" type="slidenum">
              <a:rPr lang="en-US"/>
              <a:pPr/>
              <a:t>‹#›</a:t>
            </a:fld>
            <a:endParaRPr lang="en-US"/>
          </a:p>
        </p:txBody>
      </p:sp>
    </p:spTree>
    <p:extLst>
      <p:ext uri="{BB962C8B-B14F-4D97-AF65-F5344CB8AC3E}">
        <p14:creationId xmlns:p14="http://schemas.microsoft.com/office/powerpoint/2010/main" val="33559006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27331" y="20162244"/>
            <a:ext cx="23043158" cy="2380853"/>
          </a:xfrm>
        </p:spPr>
        <p:txBody>
          <a:bodyPr anchor="b"/>
          <a:lstStyle>
            <a:lvl1pPr algn="l">
              <a:defRPr sz="1725" b="1"/>
            </a:lvl1pPr>
          </a:lstStyle>
          <a:p>
            <a:r>
              <a:rPr lang="en-US"/>
              <a:t>Click to edit Master title style</a:t>
            </a:r>
          </a:p>
        </p:txBody>
      </p:sp>
      <p:sp>
        <p:nvSpPr>
          <p:cNvPr id="3" name="Picture Placeholder 2"/>
          <p:cNvSpPr>
            <a:spLocks noGrp="1"/>
          </p:cNvSpPr>
          <p:nvPr>
            <p:ph type="pic" idx="1"/>
          </p:nvPr>
        </p:nvSpPr>
        <p:spPr>
          <a:xfrm>
            <a:off x="7527331" y="2573934"/>
            <a:ext cx="23043158" cy="17281326"/>
          </a:xfrm>
        </p:spPr>
        <p:txBody>
          <a:bodyPr/>
          <a:lstStyle>
            <a:lvl1pPr marL="0" indent="0">
              <a:buNone/>
              <a:defRPr sz="2775"/>
            </a:lvl1pPr>
            <a:lvl2pPr marL="400028" indent="0">
              <a:buNone/>
              <a:defRPr sz="2475"/>
            </a:lvl2pPr>
            <a:lvl3pPr marL="800054" indent="0">
              <a:buNone/>
              <a:defRPr sz="2100"/>
            </a:lvl3pPr>
            <a:lvl4pPr marL="1200082" indent="0">
              <a:buNone/>
              <a:defRPr sz="1725"/>
            </a:lvl4pPr>
            <a:lvl5pPr marL="1600109" indent="0">
              <a:buNone/>
              <a:defRPr sz="1725"/>
            </a:lvl5pPr>
            <a:lvl6pPr marL="2000136" indent="0">
              <a:buNone/>
              <a:defRPr sz="1725"/>
            </a:lvl6pPr>
            <a:lvl7pPr marL="2400163" indent="0">
              <a:buNone/>
              <a:defRPr sz="1725"/>
            </a:lvl7pPr>
            <a:lvl8pPr marL="2800190" indent="0">
              <a:buNone/>
              <a:defRPr sz="1725"/>
            </a:lvl8pPr>
            <a:lvl9pPr marL="3200217" indent="0">
              <a:buNone/>
              <a:defRPr sz="1725"/>
            </a:lvl9pPr>
          </a:lstStyle>
          <a:p>
            <a:pPr lvl="0"/>
            <a:endParaRPr lang="en-US" noProof="0"/>
          </a:p>
        </p:txBody>
      </p:sp>
      <p:sp>
        <p:nvSpPr>
          <p:cNvPr id="4" name="Text Placeholder 3"/>
          <p:cNvSpPr>
            <a:spLocks noGrp="1"/>
          </p:cNvSpPr>
          <p:nvPr>
            <p:ph type="body" sz="half" idx="2"/>
          </p:nvPr>
        </p:nvSpPr>
        <p:spPr>
          <a:xfrm>
            <a:off x="7527331" y="22543096"/>
            <a:ext cx="23043158" cy="3379589"/>
          </a:xfrm>
        </p:spPr>
        <p:txBody>
          <a:bodyPr/>
          <a:lstStyle>
            <a:lvl1pPr marL="0" indent="0">
              <a:buNone/>
              <a:defRPr sz="1200"/>
            </a:lvl1pPr>
            <a:lvl2pPr marL="400028" indent="0">
              <a:buNone/>
              <a:defRPr sz="1050"/>
            </a:lvl2pPr>
            <a:lvl3pPr marL="800054" indent="0">
              <a:buNone/>
              <a:defRPr sz="900"/>
            </a:lvl3pPr>
            <a:lvl4pPr marL="1200082" indent="0">
              <a:buNone/>
              <a:defRPr sz="750"/>
            </a:lvl4pPr>
            <a:lvl5pPr marL="1600109" indent="0">
              <a:buNone/>
              <a:defRPr sz="750"/>
            </a:lvl5pPr>
            <a:lvl6pPr marL="2000136" indent="0">
              <a:buNone/>
              <a:defRPr sz="750"/>
            </a:lvl6pPr>
            <a:lvl7pPr marL="2400163" indent="0">
              <a:buNone/>
              <a:defRPr sz="750"/>
            </a:lvl7pPr>
            <a:lvl8pPr marL="2800190" indent="0">
              <a:buNone/>
              <a:defRPr sz="750"/>
            </a:lvl8pPr>
            <a:lvl9pPr marL="3200217" indent="0">
              <a:buNone/>
              <a:defRPr sz="75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B706B748-703B-C24D-8CA2-DFB3B8AE1B16}" type="slidenum">
              <a:rPr lang="en-US"/>
              <a:pPr/>
              <a:t>‹#›</a:t>
            </a:fld>
            <a:endParaRPr lang="en-US"/>
          </a:p>
        </p:txBody>
      </p:sp>
    </p:spTree>
    <p:extLst>
      <p:ext uri="{BB962C8B-B14F-4D97-AF65-F5344CB8AC3E}">
        <p14:creationId xmlns:p14="http://schemas.microsoft.com/office/powerpoint/2010/main" val="25587354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99CCFF"/>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1921074" y="1154312"/>
            <a:ext cx="34564042" cy="48006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548597" tIns="274299" rIns="548597" bIns="274299"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1921074" y="6721674"/>
            <a:ext cx="34564042" cy="1900932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548597" tIns="274299" rIns="548597" bIns="274299"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1921074" y="26231057"/>
            <a:ext cx="8960842" cy="2000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548597" tIns="274299" rIns="548597" bIns="274299" numCol="1" anchor="t" anchorCtr="0" compatLnSpc="1">
            <a:prstTxWarp prst="textNoShape">
              <a:avLst/>
            </a:prstTxWarp>
          </a:bodyPr>
          <a:lstStyle>
            <a:lvl1pPr defTabSz="4115558">
              <a:defRPr sz="6300"/>
            </a:lvl1pPr>
          </a:lstStyle>
          <a:p>
            <a:endParaRPr lang="en-US"/>
          </a:p>
        </p:txBody>
      </p:sp>
      <p:sp>
        <p:nvSpPr>
          <p:cNvPr id="1029" name="Rectangle 5"/>
          <p:cNvSpPr>
            <a:spLocks noGrp="1" noChangeArrowheads="1"/>
          </p:cNvSpPr>
          <p:nvPr>
            <p:ph type="ftr" sz="quarter" idx="3"/>
          </p:nvPr>
        </p:nvSpPr>
        <p:spPr bwMode="auto">
          <a:xfrm>
            <a:off x="13122474" y="26231057"/>
            <a:ext cx="12161242" cy="2000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548597" tIns="274299" rIns="548597" bIns="274299" numCol="1" anchor="t" anchorCtr="0" compatLnSpc="1">
            <a:prstTxWarp prst="textNoShape">
              <a:avLst/>
            </a:prstTxWarp>
          </a:bodyPr>
          <a:lstStyle>
            <a:lvl1pPr algn="ctr" defTabSz="4115558">
              <a:defRPr sz="6300"/>
            </a:lvl1pPr>
          </a:lstStyle>
          <a:p>
            <a:endParaRPr lang="en-US"/>
          </a:p>
        </p:txBody>
      </p:sp>
      <p:sp>
        <p:nvSpPr>
          <p:cNvPr id="1030" name="Rectangle 6"/>
          <p:cNvSpPr>
            <a:spLocks noGrp="1" noChangeArrowheads="1"/>
          </p:cNvSpPr>
          <p:nvPr>
            <p:ph type="sldNum" sz="quarter" idx="4"/>
          </p:nvPr>
        </p:nvSpPr>
        <p:spPr bwMode="auto">
          <a:xfrm>
            <a:off x="27524274" y="26231057"/>
            <a:ext cx="8960842" cy="2000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548597" tIns="274299" rIns="548597" bIns="274299" numCol="1" anchor="t" anchorCtr="0" compatLnSpc="1">
            <a:prstTxWarp prst="textNoShape">
              <a:avLst/>
            </a:prstTxWarp>
          </a:bodyPr>
          <a:lstStyle>
            <a:lvl1pPr algn="r" defTabSz="4115558">
              <a:defRPr sz="6300"/>
            </a:lvl1pPr>
          </a:lstStyle>
          <a:p>
            <a:fld id="{18912B18-BA9A-8447-AB6E-4E0D002C9A6C}"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115558" rtl="0" eaLnBrk="0" fontAlgn="base" hangingPunct="0">
        <a:spcBef>
          <a:spcPct val="0"/>
        </a:spcBef>
        <a:spcAft>
          <a:spcPct val="0"/>
        </a:spcAft>
        <a:defRPr sz="19875">
          <a:solidFill>
            <a:schemeClr val="tx2"/>
          </a:solidFill>
          <a:latin typeface="+mj-lt"/>
          <a:ea typeface="ＭＳ Ｐゴシック" charset="0"/>
          <a:cs typeface="+mj-cs"/>
        </a:defRPr>
      </a:lvl1pPr>
      <a:lvl2pPr algn="ctr" defTabSz="4115558" rtl="0" eaLnBrk="0" fontAlgn="base" hangingPunct="0">
        <a:spcBef>
          <a:spcPct val="0"/>
        </a:spcBef>
        <a:spcAft>
          <a:spcPct val="0"/>
        </a:spcAft>
        <a:defRPr sz="19875">
          <a:solidFill>
            <a:schemeClr val="tx2"/>
          </a:solidFill>
          <a:latin typeface="Arial" pitchFamily="34" charset="0"/>
          <a:ea typeface="ＭＳ Ｐゴシック" charset="0"/>
        </a:defRPr>
      </a:lvl2pPr>
      <a:lvl3pPr algn="ctr" defTabSz="4115558" rtl="0" eaLnBrk="0" fontAlgn="base" hangingPunct="0">
        <a:spcBef>
          <a:spcPct val="0"/>
        </a:spcBef>
        <a:spcAft>
          <a:spcPct val="0"/>
        </a:spcAft>
        <a:defRPr sz="19875">
          <a:solidFill>
            <a:schemeClr val="tx2"/>
          </a:solidFill>
          <a:latin typeface="Arial" pitchFamily="34" charset="0"/>
          <a:ea typeface="ＭＳ Ｐゴシック" charset="0"/>
        </a:defRPr>
      </a:lvl3pPr>
      <a:lvl4pPr algn="ctr" defTabSz="4115558" rtl="0" eaLnBrk="0" fontAlgn="base" hangingPunct="0">
        <a:spcBef>
          <a:spcPct val="0"/>
        </a:spcBef>
        <a:spcAft>
          <a:spcPct val="0"/>
        </a:spcAft>
        <a:defRPr sz="19875">
          <a:solidFill>
            <a:schemeClr val="tx2"/>
          </a:solidFill>
          <a:latin typeface="Arial" pitchFamily="34" charset="0"/>
          <a:ea typeface="ＭＳ Ｐゴシック" charset="0"/>
        </a:defRPr>
      </a:lvl4pPr>
      <a:lvl5pPr algn="ctr" defTabSz="4115558" rtl="0" eaLnBrk="0" fontAlgn="base" hangingPunct="0">
        <a:spcBef>
          <a:spcPct val="0"/>
        </a:spcBef>
        <a:spcAft>
          <a:spcPct val="0"/>
        </a:spcAft>
        <a:defRPr sz="19875">
          <a:solidFill>
            <a:schemeClr val="tx2"/>
          </a:solidFill>
          <a:latin typeface="Arial" pitchFamily="34" charset="0"/>
          <a:ea typeface="ＭＳ Ｐゴシック" charset="0"/>
        </a:defRPr>
      </a:lvl5pPr>
      <a:lvl6pPr marL="400028" algn="ctr" defTabSz="4115558" rtl="0" fontAlgn="base">
        <a:spcBef>
          <a:spcPct val="0"/>
        </a:spcBef>
        <a:spcAft>
          <a:spcPct val="0"/>
        </a:spcAft>
        <a:defRPr sz="19875">
          <a:solidFill>
            <a:schemeClr val="tx2"/>
          </a:solidFill>
          <a:latin typeface="Arial" pitchFamily="34" charset="0"/>
        </a:defRPr>
      </a:lvl6pPr>
      <a:lvl7pPr marL="800054" algn="ctr" defTabSz="4115558" rtl="0" fontAlgn="base">
        <a:spcBef>
          <a:spcPct val="0"/>
        </a:spcBef>
        <a:spcAft>
          <a:spcPct val="0"/>
        </a:spcAft>
        <a:defRPr sz="19875">
          <a:solidFill>
            <a:schemeClr val="tx2"/>
          </a:solidFill>
          <a:latin typeface="Arial" pitchFamily="34" charset="0"/>
        </a:defRPr>
      </a:lvl7pPr>
      <a:lvl8pPr marL="1200082" algn="ctr" defTabSz="4115558" rtl="0" fontAlgn="base">
        <a:spcBef>
          <a:spcPct val="0"/>
        </a:spcBef>
        <a:spcAft>
          <a:spcPct val="0"/>
        </a:spcAft>
        <a:defRPr sz="19875">
          <a:solidFill>
            <a:schemeClr val="tx2"/>
          </a:solidFill>
          <a:latin typeface="Arial" pitchFamily="34" charset="0"/>
        </a:defRPr>
      </a:lvl8pPr>
      <a:lvl9pPr marL="1600109" algn="ctr" defTabSz="4115558" rtl="0" fontAlgn="base">
        <a:spcBef>
          <a:spcPct val="0"/>
        </a:spcBef>
        <a:spcAft>
          <a:spcPct val="0"/>
        </a:spcAft>
        <a:defRPr sz="19875">
          <a:solidFill>
            <a:schemeClr val="tx2"/>
          </a:solidFill>
          <a:latin typeface="Arial" pitchFamily="34" charset="0"/>
        </a:defRPr>
      </a:lvl9pPr>
    </p:titleStyle>
    <p:bodyStyle>
      <a:lvl1pPr marL="1544549" indent="-1544549" algn="l" defTabSz="4115558" rtl="0" eaLnBrk="0" fontAlgn="base" hangingPunct="0">
        <a:spcBef>
          <a:spcPct val="20000"/>
        </a:spcBef>
        <a:spcAft>
          <a:spcPct val="0"/>
        </a:spcAft>
        <a:buChar char="•"/>
        <a:defRPr sz="14400">
          <a:solidFill>
            <a:schemeClr val="tx1"/>
          </a:solidFill>
          <a:latin typeface="+mn-lt"/>
          <a:ea typeface="ＭＳ Ｐゴシック" charset="0"/>
          <a:cs typeface="+mn-cs"/>
        </a:defRPr>
      </a:lvl1pPr>
      <a:lvl2pPr marL="3344672" indent="-1287588" algn="l" defTabSz="4115558" rtl="0" eaLnBrk="0" fontAlgn="base" hangingPunct="0">
        <a:spcBef>
          <a:spcPct val="20000"/>
        </a:spcBef>
        <a:spcAft>
          <a:spcPct val="0"/>
        </a:spcAft>
        <a:buChar char="–"/>
        <a:defRPr sz="12600">
          <a:solidFill>
            <a:schemeClr val="tx1"/>
          </a:solidFill>
          <a:latin typeface="+mn-lt"/>
          <a:ea typeface="ＭＳ Ｐゴシック" charset="0"/>
        </a:defRPr>
      </a:lvl2pPr>
      <a:lvl3pPr marL="5144794" indent="-1029237" algn="l" defTabSz="4115558" rtl="0" eaLnBrk="0" fontAlgn="base" hangingPunct="0">
        <a:spcBef>
          <a:spcPct val="20000"/>
        </a:spcBef>
        <a:spcAft>
          <a:spcPct val="0"/>
        </a:spcAft>
        <a:buChar char="•"/>
        <a:defRPr sz="10725">
          <a:solidFill>
            <a:schemeClr val="tx1"/>
          </a:solidFill>
          <a:latin typeface="+mn-lt"/>
          <a:ea typeface="ＭＳ Ｐゴシック" charset="0"/>
        </a:defRPr>
      </a:lvl3pPr>
      <a:lvl4pPr marL="7200488" indent="-1029237" algn="l" defTabSz="4115558" rtl="0" eaLnBrk="0" fontAlgn="base" hangingPunct="0">
        <a:spcBef>
          <a:spcPct val="20000"/>
        </a:spcBef>
        <a:spcAft>
          <a:spcPct val="0"/>
        </a:spcAft>
        <a:buChar char="–"/>
        <a:defRPr sz="9075">
          <a:solidFill>
            <a:schemeClr val="tx1"/>
          </a:solidFill>
          <a:latin typeface="+mn-lt"/>
          <a:ea typeface="ＭＳ Ｐゴシック" charset="0"/>
        </a:defRPr>
      </a:lvl4pPr>
      <a:lvl5pPr marL="9257573" indent="-1027847" algn="l" defTabSz="4115558" rtl="0" eaLnBrk="0" fontAlgn="base" hangingPunct="0">
        <a:spcBef>
          <a:spcPct val="20000"/>
        </a:spcBef>
        <a:spcAft>
          <a:spcPct val="0"/>
        </a:spcAft>
        <a:buChar char="»"/>
        <a:defRPr sz="9075">
          <a:solidFill>
            <a:schemeClr val="tx1"/>
          </a:solidFill>
          <a:latin typeface="+mn-lt"/>
          <a:ea typeface="ＭＳ Ｐゴシック" charset="0"/>
        </a:defRPr>
      </a:lvl5pPr>
      <a:lvl6pPr marL="9657600" indent="-1027847" algn="l" defTabSz="4115558" rtl="0" fontAlgn="base">
        <a:spcBef>
          <a:spcPct val="20000"/>
        </a:spcBef>
        <a:spcAft>
          <a:spcPct val="0"/>
        </a:spcAft>
        <a:buChar char="»"/>
        <a:defRPr sz="9075">
          <a:solidFill>
            <a:schemeClr val="tx1"/>
          </a:solidFill>
          <a:latin typeface="+mn-lt"/>
        </a:defRPr>
      </a:lvl6pPr>
      <a:lvl7pPr marL="10057628" indent="-1027847" algn="l" defTabSz="4115558" rtl="0" fontAlgn="base">
        <a:spcBef>
          <a:spcPct val="20000"/>
        </a:spcBef>
        <a:spcAft>
          <a:spcPct val="0"/>
        </a:spcAft>
        <a:buChar char="»"/>
        <a:defRPr sz="9075">
          <a:solidFill>
            <a:schemeClr val="tx1"/>
          </a:solidFill>
          <a:latin typeface="+mn-lt"/>
        </a:defRPr>
      </a:lvl7pPr>
      <a:lvl8pPr marL="10457654" indent="-1027847" algn="l" defTabSz="4115558" rtl="0" fontAlgn="base">
        <a:spcBef>
          <a:spcPct val="20000"/>
        </a:spcBef>
        <a:spcAft>
          <a:spcPct val="0"/>
        </a:spcAft>
        <a:buChar char="»"/>
        <a:defRPr sz="9075">
          <a:solidFill>
            <a:schemeClr val="tx1"/>
          </a:solidFill>
          <a:latin typeface="+mn-lt"/>
        </a:defRPr>
      </a:lvl8pPr>
      <a:lvl9pPr marL="10857682" indent="-1027847" algn="l" defTabSz="4115558" rtl="0" fontAlgn="base">
        <a:spcBef>
          <a:spcPct val="20000"/>
        </a:spcBef>
        <a:spcAft>
          <a:spcPct val="0"/>
        </a:spcAft>
        <a:buChar char="»"/>
        <a:defRPr sz="9075">
          <a:solidFill>
            <a:schemeClr val="tx1"/>
          </a:solidFill>
          <a:latin typeface="+mn-lt"/>
        </a:defRPr>
      </a:lvl9pPr>
    </p:bodyStyle>
    <p:otherStyle>
      <a:defPPr>
        <a:defRPr lang="en-US"/>
      </a:defPPr>
      <a:lvl1pPr marL="0" algn="l" defTabSz="800054" rtl="0" eaLnBrk="1" latinLnBrk="0" hangingPunct="1">
        <a:defRPr sz="1575" kern="1200">
          <a:solidFill>
            <a:schemeClr val="tx1"/>
          </a:solidFill>
          <a:latin typeface="+mn-lt"/>
          <a:ea typeface="+mn-ea"/>
          <a:cs typeface="+mn-cs"/>
        </a:defRPr>
      </a:lvl1pPr>
      <a:lvl2pPr marL="400028" algn="l" defTabSz="800054" rtl="0" eaLnBrk="1" latinLnBrk="0" hangingPunct="1">
        <a:defRPr sz="1575" kern="1200">
          <a:solidFill>
            <a:schemeClr val="tx1"/>
          </a:solidFill>
          <a:latin typeface="+mn-lt"/>
          <a:ea typeface="+mn-ea"/>
          <a:cs typeface="+mn-cs"/>
        </a:defRPr>
      </a:lvl2pPr>
      <a:lvl3pPr marL="800054" algn="l" defTabSz="800054" rtl="0" eaLnBrk="1" latinLnBrk="0" hangingPunct="1">
        <a:defRPr sz="1575" kern="1200">
          <a:solidFill>
            <a:schemeClr val="tx1"/>
          </a:solidFill>
          <a:latin typeface="+mn-lt"/>
          <a:ea typeface="+mn-ea"/>
          <a:cs typeface="+mn-cs"/>
        </a:defRPr>
      </a:lvl3pPr>
      <a:lvl4pPr marL="1200082" algn="l" defTabSz="800054" rtl="0" eaLnBrk="1" latinLnBrk="0" hangingPunct="1">
        <a:defRPr sz="1575" kern="1200">
          <a:solidFill>
            <a:schemeClr val="tx1"/>
          </a:solidFill>
          <a:latin typeface="+mn-lt"/>
          <a:ea typeface="+mn-ea"/>
          <a:cs typeface="+mn-cs"/>
        </a:defRPr>
      </a:lvl4pPr>
      <a:lvl5pPr marL="1600109" algn="l" defTabSz="800054" rtl="0" eaLnBrk="1" latinLnBrk="0" hangingPunct="1">
        <a:defRPr sz="1575" kern="1200">
          <a:solidFill>
            <a:schemeClr val="tx1"/>
          </a:solidFill>
          <a:latin typeface="+mn-lt"/>
          <a:ea typeface="+mn-ea"/>
          <a:cs typeface="+mn-cs"/>
        </a:defRPr>
      </a:lvl5pPr>
      <a:lvl6pPr marL="2000136" algn="l" defTabSz="800054" rtl="0" eaLnBrk="1" latinLnBrk="0" hangingPunct="1">
        <a:defRPr sz="1575" kern="1200">
          <a:solidFill>
            <a:schemeClr val="tx1"/>
          </a:solidFill>
          <a:latin typeface="+mn-lt"/>
          <a:ea typeface="+mn-ea"/>
          <a:cs typeface="+mn-cs"/>
        </a:defRPr>
      </a:lvl6pPr>
      <a:lvl7pPr marL="2400163" algn="l" defTabSz="800054" rtl="0" eaLnBrk="1" latinLnBrk="0" hangingPunct="1">
        <a:defRPr sz="1575" kern="1200">
          <a:solidFill>
            <a:schemeClr val="tx1"/>
          </a:solidFill>
          <a:latin typeface="+mn-lt"/>
          <a:ea typeface="+mn-ea"/>
          <a:cs typeface="+mn-cs"/>
        </a:defRPr>
      </a:lvl7pPr>
      <a:lvl8pPr marL="2800190" algn="l" defTabSz="800054" rtl="0" eaLnBrk="1" latinLnBrk="0" hangingPunct="1">
        <a:defRPr sz="1575" kern="1200">
          <a:solidFill>
            <a:schemeClr val="tx1"/>
          </a:solidFill>
          <a:latin typeface="+mn-lt"/>
          <a:ea typeface="+mn-ea"/>
          <a:cs typeface="+mn-cs"/>
        </a:defRPr>
      </a:lvl8pPr>
      <a:lvl9pPr marL="3200217" algn="l" defTabSz="800054" rtl="0" eaLnBrk="1" latinLnBrk="0" hangingPunct="1">
        <a:defRPr sz="157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2.png"/><Relationship Id="rId5" Type="http://schemas.openxmlformats.org/officeDocument/2006/relationships/image" Target="../media/image1.emf"/><Relationship Id="rId4" Type="http://schemas.openxmlformats.org/officeDocument/2006/relationships/oleObject" Target="../embeddings/oleObject1.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 name="Freeform 47"/>
          <p:cNvSpPr>
            <a:spLocks/>
          </p:cNvSpPr>
          <p:nvPr/>
        </p:nvSpPr>
        <p:spPr bwMode="auto">
          <a:xfrm>
            <a:off x="1" y="0"/>
            <a:ext cx="20955397" cy="8230196"/>
          </a:xfrm>
          <a:custGeom>
            <a:avLst/>
            <a:gdLst>
              <a:gd name="T0" fmla="*/ 326580 w 26400"/>
              <a:gd name="T1" fmla="*/ 8740555 h 13824"/>
              <a:gd name="T2" fmla="*/ 930753 w 26400"/>
              <a:gd name="T3" fmla="*/ 8868482 h 13824"/>
              <a:gd name="T4" fmla="*/ 1545812 w 26400"/>
              <a:gd name="T5" fmla="*/ 8980078 h 13824"/>
              <a:gd name="T6" fmla="*/ 2169035 w 26400"/>
              <a:gd name="T7" fmla="*/ 9083509 h 13824"/>
              <a:gd name="T8" fmla="*/ 2802237 w 26400"/>
              <a:gd name="T9" fmla="*/ 9170608 h 13824"/>
              <a:gd name="T10" fmla="*/ 3440883 w 26400"/>
              <a:gd name="T11" fmla="*/ 9244779 h 13824"/>
              <a:gd name="T12" fmla="*/ 4092228 w 26400"/>
              <a:gd name="T13" fmla="*/ 9306701 h 13824"/>
              <a:gd name="T14" fmla="*/ 4749017 w 26400"/>
              <a:gd name="T15" fmla="*/ 9352972 h 13824"/>
              <a:gd name="T16" fmla="*/ 5415784 w 26400"/>
              <a:gd name="T17" fmla="*/ 9384274 h 13824"/>
              <a:gd name="T18" fmla="*/ 6084366 w 26400"/>
              <a:gd name="T19" fmla="*/ 9401285 h 13824"/>
              <a:gd name="T20" fmla="*/ 6761112 w 26400"/>
              <a:gd name="T21" fmla="*/ 9405368 h 13824"/>
              <a:gd name="T22" fmla="*/ 7436044 w 26400"/>
              <a:gd name="T23" fmla="*/ 9393120 h 13824"/>
              <a:gd name="T24" fmla="*/ 8100997 w 26400"/>
              <a:gd name="T25" fmla="*/ 9366582 h 13824"/>
              <a:gd name="T26" fmla="*/ 8762322 w 26400"/>
              <a:gd name="T27" fmla="*/ 9322352 h 13824"/>
              <a:gd name="T28" fmla="*/ 9413667 w 26400"/>
              <a:gd name="T29" fmla="*/ 9267234 h 13824"/>
              <a:gd name="T30" fmla="*/ 10056848 w 26400"/>
              <a:gd name="T31" fmla="*/ 9196466 h 13824"/>
              <a:gd name="T32" fmla="*/ 10693679 w 26400"/>
              <a:gd name="T33" fmla="*/ 9114810 h 13824"/>
              <a:gd name="T34" fmla="*/ 11318717 w 26400"/>
              <a:gd name="T35" fmla="*/ 9016143 h 13824"/>
              <a:gd name="T36" fmla="*/ 11935590 w 26400"/>
              <a:gd name="T37" fmla="*/ 8907269 h 13824"/>
              <a:gd name="T38" fmla="*/ 12545206 w 26400"/>
              <a:gd name="T39" fmla="*/ 8783424 h 13824"/>
              <a:gd name="T40" fmla="*/ 13140308 w 26400"/>
              <a:gd name="T41" fmla="*/ 8647332 h 13824"/>
              <a:gd name="T42" fmla="*/ 13727244 w 26400"/>
              <a:gd name="T43" fmla="*/ 8500351 h 13824"/>
              <a:gd name="T44" fmla="*/ 14300574 w 26400"/>
              <a:gd name="T45" fmla="*/ 8338401 h 13824"/>
              <a:gd name="T46" fmla="*/ 14866645 w 26400"/>
              <a:gd name="T47" fmla="*/ 8168966 h 13824"/>
              <a:gd name="T48" fmla="*/ 15415481 w 26400"/>
              <a:gd name="T49" fmla="*/ 7985241 h 13824"/>
              <a:gd name="T50" fmla="*/ 15954338 w 26400"/>
              <a:gd name="T51" fmla="*/ 7790628 h 13824"/>
              <a:gd name="T52" fmla="*/ 16478680 w 26400"/>
              <a:gd name="T53" fmla="*/ 7585128 h 13824"/>
              <a:gd name="T54" fmla="*/ 16992137 w 26400"/>
              <a:gd name="T55" fmla="*/ 7370782 h 13824"/>
              <a:gd name="T56" fmla="*/ 17487450 w 26400"/>
              <a:gd name="T57" fmla="*/ 7141466 h 13824"/>
              <a:gd name="T58" fmla="*/ 17972784 w 26400"/>
              <a:gd name="T59" fmla="*/ 6906706 h 13824"/>
              <a:gd name="T60" fmla="*/ 18440882 w 26400"/>
              <a:gd name="T61" fmla="*/ 6661058 h 13824"/>
              <a:gd name="T62" fmla="*/ 18889929 w 26400"/>
              <a:gd name="T63" fmla="*/ 6402482 h 13824"/>
              <a:gd name="T64" fmla="*/ 19328091 w 26400"/>
              <a:gd name="T65" fmla="*/ 6138462 h 13824"/>
              <a:gd name="T66" fmla="*/ 19747202 w 26400"/>
              <a:gd name="T67" fmla="*/ 5863555 h 13824"/>
              <a:gd name="T68" fmla="*/ 20151798 w 26400"/>
              <a:gd name="T69" fmla="*/ 5580482 h 13824"/>
              <a:gd name="T70" fmla="*/ 20538251 w 26400"/>
              <a:gd name="T71" fmla="*/ 5287202 h 13824"/>
              <a:gd name="T72" fmla="*/ 20906560 w 26400"/>
              <a:gd name="T73" fmla="*/ 4987798 h 13824"/>
              <a:gd name="T74" fmla="*/ 21256727 w 26400"/>
              <a:gd name="T75" fmla="*/ 4680909 h 13824"/>
              <a:gd name="T76" fmla="*/ 21588750 w 26400"/>
              <a:gd name="T77" fmla="*/ 4364494 h 13824"/>
              <a:gd name="T78" fmla="*/ 21901722 w 26400"/>
              <a:gd name="T79" fmla="*/ 4040593 h 13824"/>
              <a:gd name="T80" fmla="*/ 22192015 w 26400"/>
              <a:gd name="T81" fmla="*/ 3709207 h 13824"/>
              <a:gd name="T82" fmla="*/ 22464165 w 26400"/>
              <a:gd name="T83" fmla="*/ 3375100 h 13824"/>
              <a:gd name="T84" fmla="*/ 22717265 w 26400"/>
              <a:gd name="T85" fmla="*/ 3031465 h 13824"/>
              <a:gd name="T86" fmla="*/ 22947685 w 26400"/>
              <a:gd name="T87" fmla="*/ 2681027 h 13824"/>
              <a:gd name="T88" fmla="*/ 23156333 w 26400"/>
              <a:gd name="T89" fmla="*/ 2323783 h 13824"/>
              <a:gd name="T90" fmla="*/ 23344117 w 26400"/>
              <a:gd name="T91" fmla="*/ 1961777 h 13824"/>
              <a:gd name="T92" fmla="*/ 23511036 w 26400"/>
              <a:gd name="T93" fmla="*/ 1595007 h 13824"/>
              <a:gd name="T94" fmla="*/ 23652554 w 26400"/>
              <a:gd name="T95" fmla="*/ 1220752 h 13824"/>
              <a:gd name="T96" fmla="*/ 23772300 w 26400"/>
              <a:gd name="T97" fmla="*/ 844455 h 13824"/>
              <a:gd name="T98" fmla="*/ 23870274 w 26400"/>
              <a:gd name="T99" fmla="*/ 461354 h 13824"/>
              <a:gd name="T100" fmla="*/ 23938311 w 26400"/>
              <a:gd name="T101" fmla="*/ 72810 h 13824"/>
              <a:gd name="T102" fmla="*/ 0 w 26400"/>
              <a:gd name="T103" fmla="*/ 8662982 h 13824"/>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26400" h="13824">
                <a:moveTo>
                  <a:pt x="0" y="12731"/>
                </a:moveTo>
                <a:lnTo>
                  <a:pt x="142" y="12778"/>
                </a:lnTo>
                <a:lnTo>
                  <a:pt x="360" y="12845"/>
                </a:lnTo>
                <a:lnTo>
                  <a:pt x="582" y="12908"/>
                </a:lnTo>
                <a:lnTo>
                  <a:pt x="804" y="12971"/>
                </a:lnTo>
                <a:lnTo>
                  <a:pt x="1026" y="13033"/>
                </a:lnTo>
                <a:lnTo>
                  <a:pt x="1251" y="13090"/>
                </a:lnTo>
                <a:lnTo>
                  <a:pt x="1475" y="13146"/>
                </a:lnTo>
                <a:lnTo>
                  <a:pt x="1704" y="13197"/>
                </a:lnTo>
                <a:lnTo>
                  <a:pt x="1932" y="13250"/>
                </a:lnTo>
                <a:lnTo>
                  <a:pt x="2162" y="13299"/>
                </a:lnTo>
                <a:lnTo>
                  <a:pt x="2391" y="13349"/>
                </a:lnTo>
                <a:lnTo>
                  <a:pt x="2622" y="13395"/>
                </a:lnTo>
                <a:lnTo>
                  <a:pt x="2853" y="13436"/>
                </a:lnTo>
                <a:lnTo>
                  <a:pt x="3089" y="13477"/>
                </a:lnTo>
                <a:lnTo>
                  <a:pt x="3323" y="13515"/>
                </a:lnTo>
                <a:lnTo>
                  <a:pt x="3559" y="13552"/>
                </a:lnTo>
                <a:lnTo>
                  <a:pt x="3793" y="13586"/>
                </a:lnTo>
                <a:lnTo>
                  <a:pt x="4033" y="13619"/>
                </a:lnTo>
                <a:lnTo>
                  <a:pt x="4272" y="13647"/>
                </a:lnTo>
                <a:lnTo>
                  <a:pt x="4511" y="13677"/>
                </a:lnTo>
                <a:lnTo>
                  <a:pt x="4752" y="13700"/>
                </a:lnTo>
                <a:lnTo>
                  <a:pt x="4995" y="13725"/>
                </a:lnTo>
                <a:lnTo>
                  <a:pt x="5235" y="13745"/>
                </a:lnTo>
                <a:lnTo>
                  <a:pt x="5478" y="13765"/>
                </a:lnTo>
                <a:lnTo>
                  <a:pt x="5721" y="13778"/>
                </a:lnTo>
                <a:lnTo>
                  <a:pt x="5970" y="13791"/>
                </a:lnTo>
                <a:lnTo>
                  <a:pt x="6214" y="13804"/>
                </a:lnTo>
                <a:lnTo>
                  <a:pt x="6460" y="13812"/>
                </a:lnTo>
                <a:lnTo>
                  <a:pt x="6707" y="13816"/>
                </a:lnTo>
                <a:lnTo>
                  <a:pt x="6956" y="13822"/>
                </a:lnTo>
                <a:lnTo>
                  <a:pt x="7206" y="13824"/>
                </a:lnTo>
                <a:lnTo>
                  <a:pt x="7453" y="13822"/>
                </a:lnTo>
                <a:lnTo>
                  <a:pt x="7701" y="13816"/>
                </a:lnTo>
                <a:lnTo>
                  <a:pt x="7950" y="13812"/>
                </a:lnTo>
                <a:lnTo>
                  <a:pt x="8197" y="13804"/>
                </a:lnTo>
                <a:lnTo>
                  <a:pt x="8441" y="13791"/>
                </a:lnTo>
                <a:lnTo>
                  <a:pt x="8686" y="13778"/>
                </a:lnTo>
                <a:lnTo>
                  <a:pt x="8930" y="13765"/>
                </a:lnTo>
                <a:lnTo>
                  <a:pt x="9176" y="13745"/>
                </a:lnTo>
                <a:lnTo>
                  <a:pt x="9418" y="13725"/>
                </a:lnTo>
                <a:lnTo>
                  <a:pt x="9659" y="13700"/>
                </a:lnTo>
                <a:lnTo>
                  <a:pt x="9898" y="13677"/>
                </a:lnTo>
                <a:lnTo>
                  <a:pt x="10139" y="13647"/>
                </a:lnTo>
                <a:lnTo>
                  <a:pt x="10377" y="13619"/>
                </a:lnTo>
                <a:lnTo>
                  <a:pt x="10614" y="13586"/>
                </a:lnTo>
                <a:lnTo>
                  <a:pt x="10850" y="13552"/>
                </a:lnTo>
                <a:lnTo>
                  <a:pt x="11086" y="13515"/>
                </a:lnTo>
                <a:lnTo>
                  <a:pt x="11322" y="13477"/>
                </a:lnTo>
                <a:lnTo>
                  <a:pt x="11555" y="13436"/>
                </a:lnTo>
                <a:lnTo>
                  <a:pt x="11788" y="13395"/>
                </a:lnTo>
                <a:lnTo>
                  <a:pt x="12019" y="13349"/>
                </a:lnTo>
                <a:lnTo>
                  <a:pt x="12248" y="13299"/>
                </a:lnTo>
                <a:lnTo>
                  <a:pt x="12477" y="13250"/>
                </a:lnTo>
                <a:lnTo>
                  <a:pt x="12705" y="13197"/>
                </a:lnTo>
                <a:lnTo>
                  <a:pt x="12933" y="13146"/>
                </a:lnTo>
                <a:lnTo>
                  <a:pt x="13157" y="13090"/>
                </a:lnTo>
                <a:lnTo>
                  <a:pt x="13382" y="13033"/>
                </a:lnTo>
                <a:lnTo>
                  <a:pt x="13604" y="12971"/>
                </a:lnTo>
                <a:lnTo>
                  <a:pt x="13829" y="12908"/>
                </a:lnTo>
                <a:lnTo>
                  <a:pt x="14048" y="12845"/>
                </a:lnTo>
                <a:lnTo>
                  <a:pt x="14268" y="12778"/>
                </a:lnTo>
                <a:lnTo>
                  <a:pt x="14485" y="12708"/>
                </a:lnTo>
                <a:lnTo>
                  <a:pt x="14702" y="12639"/>
                </a:lnTo>
                <a:lnTo>
                  <a:pt x="14919" y="12568"/>
                </a:lnTo>
                <a:lnTo>
                  <a:pt x="15132" y="12492"/>
                </a:lnTo>
                <a:lnTo>
                  <a:pt x="15345" y="12418"/>
                </a:lnTo>
                <a:lnTo>
                  <a:pt x="15556" y="12339"/>
                </a:lnTo>
                <a:lnTo>
                  <a:pt x="15764" y="12254"/>
                </a:lnTo>
                <a:lnTo>
                  <a:pt x="15972" y="12177"/>
                </a:lnTo>
                <a:lnTo>
                  <a:pt x="16182" y="12089"/>
                </a:lnTo>
                <a:lnTo>
                  <a:pt x="16388" y="12005"/>
                </a:lnTo>
                <a:lnTo>
                  <a:pt x="16591" y="11916"/>
                </a:lnTo>
                <a:lnTo>
                  <a:pt x="16794" y="11827"/>
                </a:lnTo>
                <a:lnTo>
                  <a:pt x="16993" y="11735"/>
                </a:lnTo>
                <a:lnTo>
                  <a:pt x="17193" y="11642"/>
                </a:lnTo>
                <a:lnTo>
                  <a:pt x="17389" y="11546"/>
                </a:lnTo>
                <a:lnTo>
                  <a:pt x="17587" y="11449"/>
                </a:lnTo>
                <a:lnTo>
                  <a:pt x="17780" y="11352"/>
                </a:lnTo>
                <a:lnTo>
                  <a:pt x="17975" y="11249"/>
                </a:lnTo>
                <a:lnTo>
                  <a:pt x="18165" y="11147"/>
                </a:lnTo>
                <a:lnTo>
                  <a:pt x="18356" y="11041"/>
                </a:lnTo>
                <a:lnTo>
                  <a:pt x="18543" y="10937"/>
                </a:lnTo>
                <a:lnTo>
                  <a:pt x="18731" y="10832"/>
                </a:lnTo>
                <a:lnTo>
                  <a:pt x="18912" y="10721"/>
                </a:lnTo>
                <a:lnTo>
                  <a:pt x="19094" y="10609"/>
                </a:lnTo>
                <a:lnTo>
                  <a:pt x="19277" y="10495"/>
                </a:lnTo>
                <a:lnTo>
                  <a:pt x="19457" y="10385"/>
                </a:lnTo>
                <a:lnTo>
                  <a:pt x="19633" y="10266"/>
                </a:lnTo>
                <a:lnTo>
                  <a:pt x="19812" y="10150"/>
                </a:lnTo>
                <a:lnTo>
                  <a:pt x="19985" y="10030"/>
                </a:lnTo>
                <a:lnTo>
                  <a:pt x="20156" y="9909"/>
                </a:lnTo>
                <a:lnTo>
                  <a:pt x="20328" y="9789"/>
                </a:lnTo>
                <a:lnTo>
                  <a:pt x="20493" y="9665"/>
                </a:lnTo>
                <a:lnTo>
                  <a:pt x="20658" y="9538"/>
                </a:lnTo>
                <a:lnTo>
                  <a:pt x="20823" y="9409"/>
                </a:lnTo>
                <a:lnTo>
                  <a:pt x="20986" y="9284"/>
                </a:lnTo>
                <a:lnTo>
                  <a:pt x="21148" y="9152"/>
                </a:lnTo>
                <a:lnTo>
                  <a:pt x="21306" y="9021"/>
                </a:lnTo>
                <a:lnTo>
                  <a:pt x="21462" y="8891"/>
                </a:lnTo>
                <a:lnTo>
                  <a:pt x="21617" y="8754"/>
                </a:lnTo>
                <a:lnTo>
                  <a:pt x="21768" y="8617"/>
                </a:lnTo>
                <a:lnTo>
                  <a:pt x="21919" y="8480"/>
                </a:lnTo>
                <a:lnTo>
                  <a:pt x="22067" y="8340"/>
                </a:lnTo>
                <a:lnTo>
                  <a:pt x="22214" y="8201"/>
                </a:lnTo>
                <a:lnTo>
                  <a:pt x="22358" y="8057"/>
                </a:lnTo>
                <a:lnTo>
                  <a:pt x="22499" y="7917"/>
                </a:lnTo>
                <a:lnTo>
                  <a:pt x="22640" y="7770"/>
                </a:lnTo>
                <a:lnTo>
                  <a:pt x="22777" y="7627"/>
                </a:lnTo>
                <a:lnTo>
                  <a:pt x="22914" y="7478"/>
                </a:lnTo>
                <a:lnTo>
                  <a:pt x="23046" y="7330"/>
                </a:lnTo>
                <a:lnTo>
                  <a:pt x="23174" y="7183"/>
                </a:lnTo>
                <a:lnTo>
                  <a:pt x="23305" y="7032"/>
                </a:lnTo>
                <a:lnTo>
                  <a:pt x="23432" y="6879"/>
                </a:lnTo>
                <a:lnTo>
                  <a:pt x="23555" y="6726"/>
                </a:lnTo>
                <a:lnTo>
                  <a:pt x="23678" y="6570"/>
                </a:lnTo>
                <a:lnTo>
                  <a:pt x="23798" y="6414"/>
                </a:lnTo>
                <a:lnTo>
                  <a:pt x="23915" y="6258"/>
                </a:lnTo>
                <a:lnTo>
                  <a:pt x="24029" y="6100"/>
                </a:lnTo>
                <a:lnTo>
                  <a:pt x="24143" y="5938"/>
                </a:lnTo>
                <a:lnTo>
                  <a:pt x="24252" y="5780"/>
                </a:lnTo>
                <a:lnTo>
                  <a:pt x="24357" y="5618"/>
                </a:lnTo>
                <a:lnTo>
                  <a:pt x="24463" y="5451"/>
                </a:lnTo>
                <a:lnTo>
                  <a:pt x="24567" y="5290"/>
                </a:lnTo>
                <a:lnTo>
                  <a:pt x="24666" y="5126"/>
                </a:lnTo>
                <a:lnTo>
                  <a:pt x="24763" y="4960"/>
                </a:lnTo>
                <a:lnTo>
                  <a:pt x="24859" y="4791"/>
                </a:lnTo>
                <a:lnTo>
                  <a:pt x="24953" y="4623"/>
                </a:lnTo>
                <a:lnTo>
                  <a:pt x="25042" y="4455"/>
                </a:lnTo>
                <a:lnTo>
                  <a:pt x="25130" y="4283"/>
                </a:lnTo>
                <a:lnTo>
                  <a:pt x="25215" y="4111"/>
                </a:lnTo>
                <a:lnTo>
                  <a:pt x="25296" y="3940"/>
                </a:lnTo>
                <a:lnTo>
                  <a:pt x="25377" y="3765"/>
                </a:lnTo>
                <a:lnTo>
                  <a:pt x="25453" y="3590"/>
                </a:lnTo>
                <a:lnTo>
                  <a:pt x="25526" y="3415"/>
                </a:lnTo>
                <a:lnTo>
                  <a:pt x="25598" y="3238"/>
                </a:lnTo>
                <a:lnTo>
                  <a:pt x="25669" y="3062"/>
                </a:lnTo>
                <a:lnTo>
                  <a:pt x="25733" y="2883"/>
                </a:lnTo>
                <a:lnTo>
                  <a:pt x="25799" y="2703"/>
                </a:lnTo>
                <a:lnTo>
                  <a:pt x="25859" y="2525"/>
                </a:lnTo>
                <a:lnTo>
                  <a:pt x="25917" y="2344"/>
                </a:lnTo>
                <a:lnTo>
                  <a:pt x="25973" y="2162"/>
                </a:lnTo>
                <a:lnTo>
                  <a:pt x="26025" y="1977"/>
                </a:lnTo>
                <a:lnTo>
                  <a:pt x="26073" y="1794"/>
                </a:lnTo>
                <a:lnTo>
                  <a:pt x="26121" y="1611"/>
                </a:lnTo>
                <a:lnTo>
                  <a:pt x="26164" y="1428"/>
                </a:lnTo>
                <a:lnTo>
                  <a:pt x="26205" y="1241"/>
                </a:lnTo>
                <a:lnTo>
                  <a:pt x="26243" y="1055"/>
                </a:lnTo>
                <a:lnTo>
                  <a:pt x="26280" y="866"/>
                </a:lnTo>
                <a:lnTo>
                  <a:pt x="26313" y="678"/>
                </a:lnTo>
                <a:lnTo>
                  <a:pt x="26339" y="490"/>
                </a:lnTo>
                <a:lnTo>
                  <a:pt x="26365" y="299"/>
                </a:lnTo>
                <a:lnTo>
                  <a:pt x="26388" y="107"/>
                </a:lnTo>
                <a:lnTo>
                  <a:pt x="26400" y="0"/>
                </a:lnTo>
                <a:lnTo>
                  <a:pt x="0" y="0"/>
                </a:lnTo>
                <a:lnTo>
                  <a:pt x="0" y="12731"/>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lIns="80006" tIns="40003" rIns="80006" bIns="40003"/>
          <a:lstStyle/>
          <a:p>
            <a:endParaRPr lang="en-US" sz="1969"/>
          </a:p>
        </p:txBody>
      </p:sp>
      <p:grpSp>
        <p:nvGrpSpPr>
          <p:cNvPr id="1035" name="Group 32"/>
          <p:cNvGrpSpPr>
            <a:grpSpLocks/>
          </p:cNvGrpSpPr>
          <p:nvPr/>
        </p:nvGrpSpPr>
        <p:grpSpPr bwMode="auto">
          <a:xfrm>
            <a:off x="6946" y="-31948"/>
            <a:ext cx="38397854" cy="28835549"/>
            <a:chOff x="8021" y="-36095"/>
            <a:chExt cx="38396779" cy="38440895"/>
          </a:xfrm>
        </p:grpSpPr>
        <p:sp>
          <p:nvSpPr>
            <p:cNvPr id="1063" name="Freeform 48"/>
            <p:cNvSpPr>
              <a:spLocks/>
            </p:cNvSpPr>
            <p:nvPr/>
          </p:nvSpPr>
          <p:spPr bwMode="auto">
            <a:xfrm>
              <a:off x="8021" y="-36095"/>
              <a:ext cx="20534313" cy="10793413"/>
            </a:xfrm>
            <a:custGeom>
              <a:avLst/>
              <a:gdLst>
                <a:gd name="T0" fmla="*/ 237331 w 25870"/>
                <a:gd name="T1" fmla="*/ 10116344 h 13598"/>
                <a:gd name="T2" fmla="*/ 771525 w 25870"/>
                <a:gd name="T3" fmla="*/ 10255250 h 13598"/>
                <a:gd name="T4" fmla="*/ 1313656 w 25870"/>
                <a:gd name="T5" fmla="*/ 10378282 h 13598"/>
                <a:gd name="T6" fmla="*/ 1863725 w 25870"/>
                <a:gd name="T7" fmla="*/ 10487025 h 13598"/>
                <a:gd name="T8" fmla="*/ 2423319 w 25870"/>
                <a:gd name="T9" fmla="*/ 10578307 h 13598"/>
                <a:gd name="T10" fmla="*/ 2990056 w 25870"/>
                <a:gd name="T11" fmla="*/ 10652919 h 13598"/>
                <a:gd name="T12" fmla="*/ 3562350 w 25870"/>
                <a:gd name="T13" fmla="*/ 10716419 h 13598"/>
                <a:gd name="T14" fmla="*/ 4140200 w 25870"/>
                <a:gd name="T15" fmla="*/ 10756900 h 13598"/>
                <a:gd name="T16" fmla="*/ 4725194 w 25870"/>
                <a:gd name="T17" fmla="*/ 10783888 h 13598"/>
                <a:gd name="T18" fmla="*/ 5317331 w 25870"/>
                <a:gd name="T19" fmla="*/ 10793413 h 13598"/>
                <a:gd name="T20" fmla="*/ 5907881 w 25870"/>
                <a:gd name="T21" fmla="*/ 10783888 h 13598"/>
                <a:gd name="T22" fmla="*/ 6493669 w 25870"/>
                <a:gd name="T23" fmla="*/ 10756900 h 13598"/>
                <a:gd name="T24" fmla="*/ 7073900 w 25870"/>
                <a:gd name="T25" fmla="*/ 10716419 h 13598"/>
                <a:gd name="T26" fmla="*/ 7646988 w 25870"/>
                <a:gd name="T27" fmla="*/ 10652919 h 13598"/>
                <a:gd name="T28" fmla="*/ 8212138 w 25870"/>
                <a:gd name="T29" fmla="*/ 10578307 h 13598"/>
                <a:gd name="T30" fmla="*/ 8770938 w 25870"/>
                <a:gd name="T31" fmla="*/ 10487025 h 13598"/>
                <a:gd name="T32" fmla="*/ 9321006 w 25870"/>
                <a:gd name="T33" fmla="*/ 10378282 h 13598"/>
                <a:gd name="T34" fmla="*/ 9864725 w 25870"/>
                <a:gd name="T35" fmla="*/ 10255250 h 13598"/>
                <a:gd name="T36" fmla="*/ 10397332 w 25870"/>
                <a:gd name="T37" fmla="*/ 10116344 h 13598"/>
                <a:gd name="T38" fmla="*/ 10922794 w 25870"/>
                <a:gd name="T39" fmla="*/ 9963150 h 13598"/>
                <a:gd name="T40" fmla="*/ 11441113 w 25870"/>
                <a:gd name="T41" fmla="*/ 9796463 h 13598"/>
                <a:gd name="T42" fmla="*/ 11945938 w 25870"/>
                <a:gd name="T43" fmla="*/ 9614694 h 13598"/>
                <a:gd name="T44" fmla="*/ 12443619 w 25870"/>
                <a:gd name="T45" fmla="*/ 9416257 h 13598"/>
                <a:gd name="T46" fmla="*/ 12927807 w 25870"/>
                <a:gd name="T47" fmla="*/ 9209882 h 13598"/>
                <a:gd name="T48" fmla="*/ 13401675 w 25870"/>
                <a:gd name="T49" fmla="*/ 8985250 h 13598"/>
                <a:gd name="T50" fmla="*/ 13866813 w 25870"/>
                <a:gd name="T51" fmla="*/ 8751094 h 13598"/>
                <a:gd name="T52" fmla="*/ 14316075 w 25870"/>
                <a:gd name="T53" fmla="*/ 8501857 h 13598"/>
                <a:gd name="T54" fmla="*/ 14755019 w 25870"/>
                <a:gd name="T55" fmla="*/ 8243094 h 13598"/>
                <a:gd name="T56" fmla="*/ 15182057 w 25870"/>
                <a:gd name="T57" fmla="*/ 7970044 h 13598"/>
                <a:gd name="T58" fmla="*/ 15598775 w 25870"/>
                <a:gd name="T59" fmla="*/ 7687469 h 13598"/>
                <a:gd name="T60" fmla="*/ 15996444 w 25870"/>
                <a:gd name="T61" fmla="*/ 7391400 h 13598"/>
                <a:gd name="T62" fmla="*/ 16384588 w 25870"/>
                <a:gd name="T63" fmla="*/ 7085807 h 13598"/>
                <a:gd name="T64" fmla="*/ 16757650 w 25870"/>
                <a:gd name="T65" fmla="*/ 6769100 h 13598"/>
                <a:gd name="T66" fmla="*/ 17114838 w 25870"/>
                <a:gd name="T67" fmla="*/ 6440488 h 13598"/>
                <a:gd name="T68" fmla="*/ 17458532 w 25870"/>
                <a:gd name="T69" fmla="*/ 6104732 h 13598"/>
                <a:gd name="T70" fmla="*/ 17787144 w 25870"/>
                <a:gd name="T71" fmla="*/ 5756275 h 13598"/>
                <a:gd name="T72" fmla="*/ 18097500 w 25870"/>
                <a:gd name="T73" fmla="*/ 5402263 h 13598"/>
                <a:gd name="T74" fmla="*/ 18393569 w 25870"/>
                <a:gd name="T75" fmla="*/ 5035550 h 13598"/>
                <a:gd name="T76" fmla="*/ 18672175 w 25870"/>
                <a:gd name="T77" fmla="*/ 4662488 h 13598"/>
                <a:gd name="T78" fmla="*/ 18934113 w 25870"/>
                <a:gd name="T79" fmla="*/ 4279900 h 13598"/>
                <a:gd name="T80" fmla="*/ 19177794 w 25870"/>
                <a:gd name="T81" fmla="*/ 3889375 h 13598"/>
                <a:gd name="T82" fmla="*/ 19405600 w 25870"/>
                <a:gd name="T83" fmla="*/ 3490913 h 13598"/>
                <a:gd name="T84" fmla="*/ 19613563 w 25870"/>
                <a:gd name="T85" fmla="*/ 3083719 h 13598"/>
                <a:gd name="T86" fmla="*/ 19802475 w 25870"/>
                <a:gd name="T87" fmla="*/ 2670969 h 13598"/>
                <a:gd name="T88" fmla="*/ 19973925 w 25870"/>
                <a:gd name="T89" fmla="*/ 2251869 h 13598"/>
                <a:gd name="T90" fmla="*/ 20124738 w 25870"/>
                <a:gd name="T91" fmla="*/ 1824831 h 13598"/>
                <a:gd name="T92" fmla="*/ 20257294 w 25870"/>
                <a:gd name="T93" fmla="*/ 1389856 h 13598"/>
                <a:gd name="T94" fmla="*/ 20368419 w 25870"/>
                <a:gd name="T95" fmla="*/ 954881 h 13598"/>
                <a:gd name="T96" fmla="*/ 20458907 w 25870"/>
                <a:gd name="T97" fmla="*/ 509588 h 13598"/>
                <a:gd name="T98" fmla="*/ 20526375 w 25870"/>
                <a:gd name="T99" fmla="*/ 57944 h 13598"/>
                <a:gd name="T100" fmla="*/ 0 w 25870"/>
                <a:gd name="T101" fmla="*/ 10048875 h 13598"/>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25870" h="13598">
                  <a:moveTo>
                    <a:pt x="0" y="12660"/>
                  </a:moveTo>
                  <a:lnTo>
                    <a:pt x="76" y="12684"/>
                  </a:lnTo>
                  <a:lnTo>
                    <a:pt x="299" y="12745"/>
                  </a:lnTo>
                  <a:lnTo>
                    <a:pt x="520" y="12809"/>
                  </a:lnTo>
                  <a:lnTo>
                    <a:pt x="744" y="12863"/>
                  </a:lnTo>
                  <a:lnTo>
                    <a:pt x="972" y="12920"/>
                  </a:lnTo>
                  <a:lnTo>
                    <a:pt x="1198" y="12972"/>
                  </a:lnTo>
                  <a:lnTo>
                    <a:pt x="1426" y="13024"/>
                  </a:lnTo>
                  <a:lnTo>
                    <a:pt x="1655" y="13075"/>
                  </a:lnTo>
                  <a:lnTo>
                    <a:pt x="1884" y="13124"/>
                  </a:lnTo>
                  <a:lnTo>
                    <a:pt x="2115" y="13169"/>
                  </a:lnTo>
                  <a:lnTo>
                    <a:pt x="2348" y="13212"/>
                  </a:lnTo>
                  <a:lnTo>
                    <a:pt x="2582" y="13251"/>
                  </a:lnTo>
                  <a:lnTo>
                    <a:pt x="2817" y="13291"/>
                  </a:lnTo>
                  <a:lnTo>
                    <a:pt x="3053" y="13327"/>
                  </a:lnTo>
                  <a:lnTo>
                    <a:pt x="3288" y="13362"/>
                  </a:lnTo>
                  <a:lnTo>
                    <a:pt x="3526" y="13395"/>
                  </a:lnTo>
                  <a:lnTo>
                    <a:pt x="3767" y="13421"/>
                  </a:lnTo>
                  <a:lnTo>
                    <a:pt x="4006" y="13453"/>
                  </a:lnTo>
                  <a:lnTo>
                    <a:pt x="4245" y="13476"/>
                  </a:lnTo>
                  <a:lnTo>
                    <a:pt x="4488" y="13501"/>
                  </a:lnTo>
                  <a:lnTo>
                    <a:pt x="4729" y="13520"/>
                  </a:lnTo>
                  <a:lnTo>
                    <a:pt x="4973" y="13538"/>
                  </a:lnTo>
                  <a:lnTo>
                    <a:pt x="5216" y="13552"/>
                  </a:lnTo>
                  <a:lnTo>
                    <a:pt x="5463" y="13567"/>
                  </a:lnTo>
                  <a:lnTo>
                    <a:pt x="5709" y="13580"/>
                  </a:lnTo>
                  <a:lnTo>
                    <a:pt x="5953" y="13586"/>
                  </a:lnTo>
                  <a:lnTo>
                    <a:pt x="6202" y="13591"/>
                  </a:lnTo>
                  <a:lnTo>
                    <a:pt x="6452" y="13596"/>
                  </a:lnTo>
                  <a:lnTo>
                    <a:pt x="6699" y="13598"/>
                  </a:lnTo>
                  <a:lnTo>
                    <a:pt x="6948" y="13596"/>
                  </a:lnTo>
                  <a:lnTo>
                    <a:pt x="7196" y="13591"/>
                  </a:lnTo>
                  <a:lnTo>
                    <a:pt x="7443" y="13586"/>
                  </a:lnTo>
                  <a:lnTo>
                    <a:pt x="7692" y="13580"/>
                  </a:lnTo>
                  <a:lnTo>
                    <a:pt x="7935" y="13567"/>
                  </a:lnTo>
                  <a:lnTo>
                    <a:pt x="8181" y="13552"/>
                  </a:lnTo>
                  <a:lnTo>
                    <a:pt x="8423" y="13538"/>
                  </a:lnTo>
                  <a:lnTo>
                    <a:pt x="8669" y="13520"/>
                  </a:lnTo>
                  <a:lnTo>
                    <a:pt x="8912" y="13501"/>
                  </a:lnTo>
                  <a:lnTo>
                    <a:pt x="9153" y="13476"/>
                  </a:lnTo>
                  <a:lnTo>
                    <a:pt x="9393" y="13453"/>
                  </a:lnTo>
                  <a:lnTo>
                    <a:pt x="9634" y="13421"/>
                  </a:lnTo>
                  <a:lnTo>
                    <a:pt x="9870" y="13395"/>
                  </a:lnTo>
                  <a:lnTo>
                    <a:pt x="10110" y="13362"/>
                  </a:lnTo>
                  <a:lnTo>
                    <a:pt x="10346" y="13327"/>
                  </a:lnTo>
                  <a:lnTo>
                    <a:pt x="10580" y="13291"/>
                  </a:lnTo>
                  <a:lnTo>
                    <a:pt x="10814" y="13251"/>
                  </a:lnTo>
                  <a:lnTo>
                    <a:pt x="11050" y="13212"/>
                  </a:lnTo>
                  <a:lnTo>
                    <a:pt x="11281" y="13169"/>
                  </a:lnTo>
                  <a:lnTo>
                    <a:pt x="11512" y="13124"/>
                  </a:lnTo>
                  <a:lnTo>
                    <a:pt x="11743" y="13075"/>
                  </a:lnTo>
                  <a:lnTo>
                    <a:pt x="11971" y="13024"/>
                  </a:lnTo>
                  <a:lnTo>
                    <a:pt x="12200" y="12972"/>
                  </a:lnTo>
                  <a:lnTo>
                    <a:pt x="12428" y="12920"/>
                  </a:lnTo>
                  <a:lnTo>
                    <a:pt x="12652" y="12863"/>
                  </a:lnTo>
                  <a:lnTo>
                    <a:pt x="12877" y="12809"/>
                  </a:lnTo>
                  <a:lnTo>
                    <a:pt x="13099" y="12745"/>
                  </a:lnTo>
                  <a:lnTo>
                    <a:pt x="13322" y="12684"/>
                  </a:lnTo>
                  <a:lnTo>
                    <a:pt x="13543" y="12619"/>
                  </a:lnTo>
                  <a:lnTo>
                    <a:pt x="13761" y="12552"/>
                  </a:lnTo>
                  <a:lnTo>
                    <a:pt x="13979" y="12482"/>
                  </a:lnTo>
                  <a:lnTo>
                    <a:pt x="14198" y="12413"/>
                  </a:lnTo>
                  <a:lnTo>
                    <a:pt x="14414" y="12342"/>
                  </a:lnTo>
                  <a:lnTo>
                    <a:pt x="14626" y="12266"/>
                  </a:lnTo>
                  <a:lnTo>
                    <a:pt x="14840" y="12192"/>
                  </a:lnTo>
                  <a:lnTo>
                    <a:pt x="15050" y="12113"/>
                  </a:lnTo>
                  <a:lnTo>
                    <a:pt x="15259" y="12030"/>
                  </a:lnTo>
                  <a:lnTo>
                    <a:pt x="15469" y="11951"/>
                  </a:lnTo>
                  <a:lnTo>
                    <a:pt x="15677" y="11863"/>
                  </a:lnTo>
                  <a:lnTo>
                    <a:pt x="15883" y="11779"/>
                  </a:lnTo>
                  <a:lnTo>
                    <a:pt x="16084" y="11690"/>
                  </a:lnTo>
                  <a:lnTo>
                    <a:pt x="16287" y="11603"/>
                  </a:lnTo>
                  <a:lnTo>
                    <a:pt x="16488" y="11510"/>
                  </a:lnTo>
                  <a:lnTo>
                    <a:pt x="16688" y="11418"/>
                  </a:lnTo>
                  <a:lnTo>
                    <a:pt x="16884" y="11320"/>
                  </a:lnTo>
                  <a:lnTo>
                    <a:pt x="17081" y="11225"/>
                  </a:lnTo>
                  <a:lnTo>
                    <a:pt x="17276" y="11126"/>
                  </a:lnTo>
                  <a:lnTo>
                    <a:pt x="17470" y="11025"/>
                  </a:lnTo>
                  <a:lnTo>
                    <a:pt x="17658" y="10921"/>
                  </a:lnTo>
                  <a:lnTo>
                    <a:pt x="17850" y="10815"/>
                  </a:lnTo>
                  <a:lnTo>
                    <a:pt x="18036" y="10711"/>
                  </a:lnTo>
                  <a:lnTo>
                    <a:pt x="18226" y="10606"/>
                  </a:lnTo>
                  <a:lnTo>
                    <a:pt x="18409" y="10495"/>
                  </a:lnTo>
                  <a:lnTo>
                    <a:pt x="18589" y="10385"/>
                  </a:lnTo>
                  <a:lnTo>
                    <a:pt x="18772" y="10271"/>
                  </a:lnTo>
                  <a:lnTo>
                    <a:pt x="18952" y="10158"/>
                  </a:lnTo>
                  <a:lnTo>
                    <a:pt x="19127" y="10041"/>
                  </a:lnTo>
                  <a:lnTo>
                    <a:pt x="19307" y="9926"/>
                  </a:lnTo>
                  <a:lnTo>
                    <a:pt x="19480" y="9805"/>
                  </a:lnTo>
                  <a:lnTo>
                    <a:pt x="19652" y="9685"/>
                  </a:lnTo>
                  <a:lnTo>
                    <a:pt x="19820" y="9563"/>
                  </a:lnTo>
                  <a:lnTo>
                    <a:pt x="19988" y="9439"/>
                  </a:lnTo>
                  <a:lnTo>
                    <a:pt x="20153" y="9312"/>
                  </a:lnTo>
                  <a:lnTo>
                    <a:pt x="20318" y="9183"/>
                  </a:lnTo>
                  <a:lnTo>
                    <a:pt x="20481" y="9058"/>
                  </a:lnTo>
                  <a:lnTo>
                    <a:pt x="20642" y="8927"/>
                  </a:lnTo>
                  <a:lnTo>
                    <a:pt x="20802" y="8795"/>
                  </a:lnTo>
                  <a:lnTo>
                    <a:pt x="20957" y="8665"/>
                  </a:lnTo>
                  <a:lnTo>
                    <a:pt x="21112" y="8528"/>
                  </a:lnTo>
                  <a:lnTo>
                    <a:pt x="21264" y="8391"/>
                  </a:lnTo>
                  <a:lnTo>
                    <a:pt x="21414" y="8254"/>
                  </a:lnTo>
                  <a:lnTo>
                    <a:pt x="21562" y="8114"/>
                  </a:lnTo>
                  <a:lnTo>
                    <a:pt x="21709" y="7975"/>
                  </a:lnTo>
                  <a:lnTo>
                    <a:pt x="21853" y="7833"/>
                  </a:lnTo>
                  <a:lnTo>
                    <a:pt x="21995" y="7691"/>
                  </a:lnTo>
                  <a:lnTo>
                    <a:pt x="22135" y="7546"/>
                  </a:lnTo>
                  <a:lnTo>
                    <a:pt x="22272" y="7401"/>
                  </a:lnTo>
                  <a:lnTo>
                    <a:pt x="22409" y="7252"/>
                  </a:lnTo>
                  <a:lnTo>
                    <a:pt x="22541" y="7103"/>
                  </a:lnTo>
                  <a:lnTo>
                    <a:pt x="22671" y="6957"/>
                  </a:lnTo>
                  <a:lnTo>
                    <a:pt x="22800" y="6806"/>
                  </a:lnTo>
                  <a:lnTo>
                    <a:pt x="22927" y="6653"/>
                  </a:lnTo>
                  <a:lnTo>
                    <a:pt x="23051" y="6501"/>
                  </a:lnTo>
                  <a:lnTo>
                    <a:pt x="23173" y="6344"/>
                  </a:lnTo>
                  <a:lnTo>
                    <a:pt x="23293" y="6189"/>
                  </a:lnTo>
                  <a:lnTo>
                    <a:pt x="23409" y="6032"/>
                  </a:lnTo>
                  <a:lnTo>
                    <a:pt x="23524" y="5874"/>
                  </a:lnTo>
                  <a:lnTo>
                    <a:pt x="23638" y="5712"/>
                  </a:lnTo>
                  <a:lnTo>
                    <a:pt x="23745" y="5554"/>
                  </a:lnTo>
                  <a:lnTo>
                    <a:pt x="23854" y="5392"/>
                  </a:lnTo>
                  <a:lnTo>
                    <a:pt x="23958" y="5227"/>
                  </a:lnTo>
                  <a:lnTo>
                    <a:pt x="24062" y="5065"/>
                  </a:lnTo>
                  <a:lnTo>
                    <a:pt x="24161" y="4900"/>
                  </a:lnTo>
                  <a:lnTo>
                    <a:pt x="24258" y="4733"/>
                  </a:lnTo>
                  <a:lnTo>
                    <a:pt x="24354" y="4565"/>
                  </a:lnTo>
                  <a:lnTo>
                    <a:pt x="24448" y="4398"/>
                  </a:lnTo>
                  <a:lnTo>
                    <a:pt x="24537" y="4228"/>
                  </a:lnTo>
                  <a:lnTo>
                    <a:pt x="24625" y="4057"/>
                  </a:lnTo>
                  <a:lnTo>
                    <a:pt x="24710" y="3885"/>
                  </a:lnTo>
                  <a:lnTo>
                    <a:pt x="24791" y="3713"/>
                  </a:lnTo>
                  <a:lnTo>
                    <a:pt x="24872" y="3539"/>
                  </a:lnTo>
                  <a:lnTo>
                    <a:pt x="24948" y="3365"/>
                  </a:lnTo>
                  <a:lnTo>
                    <a:pt x="25021" y="3190"/>
                  </a:lnTo>
                  <a:lnTo>
                    <a:pt x="25095" y="3012"/>
                  </a:lnTo>
                  <a:lnTo>
                    <a:pt x="25164" y="2837"/>
                  </a:lnTo>
                  <a:lnTo>
                    <a:pt x="25229" y="2657"/>
                  </a:lnTo>
                  <a:lnTo>
                    <a:pt x="25295" y="2479"/>
                  </a:lnTo>
                  <a:lnTo>
                    <a:pt x="25354" y="2299"/>
                  </a:lnTo>
                  <a:lnTo>
                    <a:pt x="25412" y="2118"/>
                  </a:lnTo>
                  <a:lnTo>
                    <a:pt x="25468" y="1938"/>
                  </a:lnTo>
                  <a:lnTo>
                    <a:pt x="25521" y="1751"/>
                  </a:lnTo>
                  <a:lnTo>
                    <a:pt x="25568" y="1570"/>
                  </a:lnTo>
                  <a:lnTo>
                    <a:pt x="25616" y="1386"/>
                  </a:lnTo>
                  <a:lnTo>
                    <a:pt x="25661" y="1203"/>
                  </a:lnTo>
                  <a:lnTo>
                    <a:pt x="25700" y="1015"/>
                  </a:lnTo>
                  <a:lnTo>
                    <a:pt x="25738" y="829"/>
                  </a:lnTo>
                  <a:lnTo>
                    <a:pt x="25775" y="642"/>
                  </a:lnTo>
                  <a:lnTo>
                    <a:pt x="25808" y="452"/>
                  </a:lnTo>
                  <a:lnTo>
                    <a:pt x="25834" y="264"/>
                  </a:lnTo>
                  <a:lnTo>
                    <a:pt x="25860" y="73"/>
                  </a:lnTo>
                  <a:lnTo>
                    <a:pt x="25870" y="0"/>
                  </a:lnTo>
                  <a:lnTo>
                    <a:pt x="0" y="0"/>
                  </a:lnTo>
                  <a:lnTo>
                    <a:pt x="0" y="12660"/>
                  </a:lnTo>
                  <a:close/>
                </a:path>
              </a:pathLst>
            </a:custGeom>
            <a:solidFill>
              <a:srgbClr val="6699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sz="1969"/>
            </a:p>
          </p:txBody>
        </p:sp>
        <p:sp>
          <p:nvSpPr>
            <p:cNvPr id="1064" name="Freeform 42"/>
            <p:cNvSpPr>
              <a:spLocks/>
            </p:cNvSpPr>
            <p:nvPr/>
          </p:nvSpPr>
          <p:spPr bwMode="auto">
            <a:xfrm>
              <a:off x="32461200" y="34823400"/>
              <a:ext cx="5943600" cy="3581400"/>
            </a:xfrm>
            <a:custGeom>
              <a:avLst/>
              <a:gdLst>
                <a:gd name="T0" fmla="*/ 199868 w 18705"/>
                <a:gd name="T1" fmla="*/ 3566439 h 11490"/>
                <a:gd name="T2" fmla="*/ 142036 w 18705"/>
                <a:gd name="T3" fmla="*/ 3438019 h 11490"/>
                <a:gd name="T4" fmla="*/ 94691 w 18705"/>
                <a:gd name="T5" fmla="*/ 3306483 h 11490"/>
                <a:gd name="T6" fmla="*/ 54972 w 18705"/>
                <a:gd name="T7" fmla="*/ 3173077 h 11490"/>
                <a:gd name="T8" fmla="*/ 26056 w 18705"/>
                <a:gd name="T9" fmla="*/ 3037177 h 11490"/>
                <a:gd name="T10" fmla="*/ 7944 w 18705"/>
                <a:gd name="T11" fmla="*/ 2899718 h 11490"/>
                <a:gd name="T12" fmla="*/ 0 w 18705"/>
                <a:gd name="T13" fmla="*/ 2758831 h 11490"/>
                <a:gd name="T14" fmla="*/ 2860 w 18705"/>
                <a:gd name="T15" fmla="*/ 2618256 h 11490"/>
                <a:gd name="T16" fmla="*/ 16841 w 18705"/>
                <a:gd name="T17" fmla="*/ 2479239 h 11490"/>
                <a:gd name="T18" fmla="*/ 39719 w 18705"/>
                <a:gd name="T19" fmla="*/ 2343339 h 11490"/>
                <a:gd name="T20" fmla="*/ 73084 w 18705"/>
                <a:gd name="T21" fmla="*/ 2208686 h 11490"/>
                <a:gd name="T22" fmla="*/ 117251 w 18705"/>
                <a:gd name="T23" fmla="*/ 2075591 h 11490"/>
                <a:gd name="T24" fmla="*/ 169363 w 18705"/>
                <a:gd name="T25" fmla="*/ 1945302 h 11490"/>
                <a:gd name="T26" fmla="*/ 231643 w 18705"/>
                <a:gd name="T27" fmla="*/ 1818129 h 11490"/>
                <a:gd name="T28" fmla="*/ 303456 w 18705"/>
                <a:gd name="T29" fmla="*/ 1694386 h 11490"/>
                <a:gd name="T30" fmla="*/ 384483 w 18705"/>
                <a:gd name="T31" fmla="*/ 1573135 h 11490"/>
                <a:gd name="T32" fmla="*/ 472819 w 18705"/>
                <a:gd name="T33" fmla="*/ 1455002 h 11490"/>
                <a:gd name="T34" fmla="*/ 570687 w 18705"/>
                <a:gd name="T35" fmla="*/ 1339986 h 11490"/>
                <a:gd name="T36" fmla="*/ 674275 w 18705"/>
                <a:gd name="T37" fmla="*/ 1227775 h 11490"/>
                <a:gd name="T38" fmla="*/ 788667 w 18705"/>
                <a:gd name="T39" fmla="*/ 1119928 h 11490"/>
                <a:gd name="T40" fmla="*/ 909096 w 18705"/>
                <a:gd name="T41" fmla="*/ 1016756 h 11490"/>
                <a:gd name="T42" fmla="*/ 1035562 w 18705"/>
                <a:gd name="T43" fmla="*/ 916701 h 11490"/>
                <a:gd name="T44" fmla="*/ 1169655 w 18705"/>
                <a:gd name="T45" fmla="*/ 821010 h 11490"/>
                <a:gd name="T46" fmla="*/ 1311691 w 18705"/>
                <a:gd name="T47" fmla="*/ 729995 h 11490"/>
                <a:gd name="T48" fmla="*/ 1459447 w 18705"/>
                <a:gd name="T49" fmla="*/ 642719 h 11490"/>
                <a:gd name="T50" fmla="*/ 1613558 w 18705"/>
                <a:gd name="T51" fmla="*/ 561055 h 11490"/>
                <a:gd name="T52" fmla="*/ 1772435 w 18705"/>
                <a:gd name="T53" fmla="*/ 482819 h 11490"/>
                <a:gd name="T54" fmla="*/ 1938303 w 18705"/>
                <a:gd name="T55" fmla="*/ 411129 h 11490"/>
                <a:gd name="T56" fmla="*/ 2109255 w 18705"/>
                <a:gd name="T57" fmla="*/ 343802 h 11490"/>
                <a:gd name="T58" fmla="*/ 2285927 w 18705"/>
                <a:gd name="T59" fmla="*/ 282709 h 11490"/>
                <a:gd name="T60" fmla="*/ 2467682 w 18705"/>
                <a:gd name="T61" fmla="*/ 227227 h 11490"/>
                <a:gd name="T62" fmla="*/ 2652298 w 18705"/>
                <a:gd name="T63" fmla="*/ 176421 h 11490"/>
                <a:gd name="T64" fmla="*/ 2842951 w 18705"/>
                <a:gd name="T65" fmla="*/ 133095 h 11490"/>
                <a:gd name="T66" fmla="*/ 3036463 w 18705"/>
                <a:gd name="T67" fmla="*/ 94444 h 11490"/>
                <a:gd name="T68" fmla="*/ 3234742 w 18705"/>
                <a:gd name="T69" fmla="*/ 62651 h 11490"/>
                <a:gd name="T70" fmla="*/ 3436198 w 18705"/>
                <a:gd name="T71" fmla="*/ 36157 h 11490"/>
                <a:gd name="T72" fmla="*/ 3641786 w 18705"/>
                <a:gd name="T73" fmla="*/ 17767 h 11490"/>
                <a:gd name="T74" fmla="*/ 3849597 w 18705"/>
                <a:gd name="T75" fmla="*/ 5922 h 11490"/>
                <a:gd name="T76" fmla="*/ 4061857 w 18705"/>
                <a:gd name="T77" fmla="*/ 0 h 11490"/>
                <a:gd name="T78" fmla="*/ 4273482 w 18705"/>
                <a:gd name="T79" fmla="*/ 1558 h 11490"/>
                <a:gd name="T80" fmla="*/ 4482564 w 18705"/>
                <a:gd name="T81" fmla="*/ 10598 h 11490"/>
                <a:gd name="T82" fmla="*/ 4689740 w 18705"/>
                <a:gd name="T83" fmla="*/ 25559 h 11490"/>
                <a:gd name="T84" fmla="*/ 4892786 w 18705"/>
                <a:gd name="T85" fmla="*/ 47690 h 11490"/>
                <a:gd name="T86" fmla="*/ 5093924 w 18705"/>
                <a:gd name="T87" fmla="*/ 77613 h 11490"/>
                <a:gd name="T88" fmla="*/ 5289343 w 18705"/>
                <a:gd name="T89" fmla="*/ 112211 h 11490"/>
                <a:gd name="T90" fmla="*/ 5481585 w 18705"/>
                <a:gd name="T91" fmla="*/ 153978 h 11490"/>
                <a:gd name="T92" fmla="*/ 5669060 w 18705"/>
                <a:gd name="T93" fmla="*/ 201668 h 11490"/>
                <a:gd name="T94" fmla="*/ 5853675 w 18705"/>
                <a:gd name="T95" fmla="*/ 254345 h 1149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18705" h="11490">
                  <a:moveTo>
                    <a:pt x="18705" y="907"/>
                  </a:moveTo>
                  <a:lnTo>
                    <a:pt x="18705" y="11490"/>
                  </a:lnTo>
                  <a:lnTo>
                    <a:pt x="654" y="11490"/>
                  </a:lnTo>
                  <a:lnTo>
                    <a:pt x="629" y="11442"/>
                  </a:lnTo>
                  <a:lnTo>
                    <a:pt x="581" y="11337"/>
                  </a:lnTo>
                  <a:lnTo>
                    <a:pt x="533" y="11235"/>
                  </a:lnTo>
                  <a:lnTo>
                    <a:pt x="490" y="11130"/>
                  </a:lnTo>
                  <a:lnTo>
                    <a:pt x="447" y="11030"/>
                  </a:lnTo>
                  <a:lnTo>
                    <a:pt x="408" y="10924"/>
                  </a:lnTo>
                  <a:lnTo>
                    <a:pt x="369" y="10818"/>
                  </a:lnTo>
                  <a:lnTo>
                    <a:pt x="331" y="10713"/>
                  </a:lnTo>
                  <a:lnTo>
                    <a:pt x="298" y="10608"/>
                  </a:lnTo>
                  <a:lnTo>
                    <a:pt x="264" y="10501"/>
                  </a:lnTo>
                  <a:lnTo>
                    <a:pt x="230" y="10396"/>
                  </a:lnTo>
                  <a:lnTo>
                    <a:pt x="201" y="10285"/>
                  </a:lnTo>
                  <a:lnTo>
                    <a:pt x="173" y="10180"/>
                  </a:lnTo>
                  <a:lnTo>
                    <a:pt x="148" y="10070"/>
                  </a:lnTo>
                  <a:lnTo>
                    <a:pt x="125" y="9964"/>
                  </a:lnTo>
                  <a:lnTo>
                    <a:pt x="101" y="9854"/>
                  </a:lnTo>
                  <a:lnTo>
                    <a:pt x="82" y="9744"/>
                  </a:lnTo>
                  <a:lnTo>
                    <a:pt x="67" y="9633"/>
                  </a:lnTo>
                  <a:lnTo>
                    <a:pt x="53" y="9523"/>
                  </a:lnTo>
                  <a:lnTo>
                    <a:pt x="39" y="9412"/>
                  </a:lnTo>
                  <a:lnTo>
                    <a:pt x="25" y="9303"/>
                  </a:lnTo>
                  <a:lnTo>
                    <a:pt x="14" y="9187"/>
                  </a:lnTo>
                  <a:lnTo>
                    <a:pt x="9" y="9077"/>
                  </a:lnTo>
                  <a:lnTo>
                    <a:pt x="5" y="8966"/>
                  </a:lnTo>
                  <a:lnTo>
                    <a:pt x="0" y="8851"/>
                  </a:lnTo>
                  <a:lnTo>
                    <a:pt x="0" y="8740"/>
                  </a:lnTo>
                  <a:lnTo>
                    <a:pt x="0" y="8626"/>
                  </a:lnTo>
                  <a:lnTo>
                    <a:pt x="5" y="8516"/>
                  </a:lnTo>
                  <a:lnTo>
                    <a:pt x="9" y="8400"/>
                  </a:lnTo>
                  <a:lnTo>
                    <a:pt x="14" y="8291"/>
                  </a:lnTo>
                  <a:lnTo>
                    <a:pt x="25" y="8180"/>
                  </a:lnTo>
                  <a:lnTo>
                    <a:pt x="39" y="8070"/>
                  </a:lnTo>
                  <a:lnTo>
                    <a:pt x="53" y="7954"/>
                  </a:lnTo>
                  <a:lnTo>
                    <a:pt x="67" y="7849"/>
                  </a:lnTo>
                  <a:lnTo>
                    <a:pt x="82" y="7738"/>
                  </a:lnTo>
                  <a:lnTo>
                    <a:pt x="101" y="7628"/>
                  </a:lnTo>
                  <a:lnTo>
                    <a:pt x="125" y="7518"/>
                  </a:lnTo>
                  <a:lnTo>
                    <a:pt x="148" y="7407"/>
                  </a:lnTo>
                  <a:lnTo>
                    <a:pt x="173" y="7302"/>
                  </a:lnTo>
                  <a:lnTo>
                    <a:pt x="201" y="7191"/>
                  </a:lnTo>
                  <a:lnTo>
                    <a:pt x="230" y="7086"/>
                  </a:lnTo>
                  <a:lnTo>
                    <a:pt x="264" y="6981"/>
                  </a:lnTo>
                  <a:lnTo>
                    <a:pt x="298" y="6874"/>
                  </a:lnTo>
                  <a:lnTo>
                    <a:pt x="331" y="6765"/>
                  </a:lnTo>
                  <a:lnTo>
                    <a:pt x="369" y="6659"/>
                  </a:lnTo>
                  <a:lnTo>
                    <a:pt x="408" y="6558"/>
                  </a:lnTo>
                  <a:lnTo>
                    <a:pt x="447" y="6453"/>
                  </a:lnTo>
                  <a:lnTo>
                    <a:pt x="490" y="6347"/>
                  </a:lnTo>
                  <a:lnTo>
                    <a:pt x="533" y="6241"/>
                  </a:lnTo>
                  <a:lnTo>
                    <a:pt x="581" y="6141"/>
                  </a:lnTo>
                  <a:lnTo>
                    <a:pt x="629" y="6040"/>
                  </a:lnTo>
                  <a:lnTo>
                    <a:pt x="682" y="5940"/>
                  </a:lnTo>
                  <a:lnTo>
                    <a:pt x="729" y="5833"/>
                  </a:lnTo>
                  <a:lnTo>
                    <a:pt x="782" y="5733"/>
                  </a:lnTo>
                  <a:lnTo>
                    <a:pt x="839" y="5637"/>
                  </a:lnTo>
                  <a:lnTo>
                    <a:pt x="898" y="5536"/>
                  </a:lnTo>
                  <a:lnTo>
                    <a:pt x="955" y="5436"/>
                  </a:lnTo>
                  <a:lnTo>
                    <a:pt x="1017" y="5334"/>
                  </a:lnTo>
                  <a:lnTo>
                    <a:pt x="1080" y="5238"/>
                  </a:lnTo>
                  <a:lnTo>
                    <a:pt x="1142" y="5143"/>
                  </a:lnTo>
                  <a:lnTo>
                    <a:pt x="1210" y="5047"/>
                  </a:lnTo>
                  <a:lnTo>
                    <a:pt x="1277" y="4951"/>
                  </a:lnTo>
                  <a:lnTo>
                    <a:pt x="1344" y="4855"/>
                  </a:lnTo>
                  <a:lnTo>
                    <a:pt x="1416" y="4759"/>
                  </a:lnTo>
                  <a:lnTo>
                    <a:pt x="1488" y="4668"/>
                  </a:lnTo>
                  <a:lnTo>
                    <a:pt x="1560" y="4572"/>
                  </a:lnTo>
                  <a:lnTo>
                    <a:pt x="1637" y="4481"/>
                  </a:lnTo>
                  <a:lnTo>
                    <a:pt x="1714" y="4390"/>
                  </a:lnTo>
                  <a:lnTo>
                    <a:pt x="1796" y="4299"/>
                  </a:lnTo>
                  <a:lnTo>
                    <a:pt x="1872" y="4208"/>
                  </a:lnTo>
                  <a:lnTo>
                    <a:pt x="1954" y="4117"/>
                  </a:lnTo>
                  <a:lnTo>
                    <a:pt x="2040" y="4030"/>
                  </a:lnTo>
                  <a:lnTo>
                    <a:pt x="2122" y="3939"/>
                  </a:lnTo>
                  <a:lnTo>
                    <a:pt x="2213" y="3853"/>
                  </a:lnTo>
                  <a:lnTo>
                    <a:pt x="2300" y="3766"/>
                  </a:lnTo>
                  <a:lnTo>
                    <a:pt x="2386" y="3680"/>
                  </a:lnTo>
                  <a:lnTo>
                    <a:pt x="2482" y="3593"/>
                  </a:lnTo>
                  <a:lnTo>
                    <a:pt x="2573" y="3511"/>
                  </a:lnTo>
                  <a:lnTo>
                    <a:pt x="2664" y="3425"/>
                  </a:lnTo>
                  <a:lnTo>
                    <a:pt x="2760" y="3344"/>
                  </a:lnTo>
                  <a:lnTo>
                    <a:pt x="2861" y="3262"/>
                  </a:lnTo>
                  <a:lnTo>
                    <a:pt x="2957" y="3181"/>
                  </a:lnTo>
                  <a:lnTo>
                    <a:pt x="3057" y="3099"/>
                  </a:lnTo>
                  <a:lnTo>
                    <a:pt x="3159" y="3023"/>
                  </a:lnTo>
                  <a:lnTo>
                    <a:pt x="3259" y="2941"/>
                  </a:lnTo>
                  <a:lnTo>
                    <a:pt x="3365" y="2864"/>
                  </a:lnTo>
                  <a:lnTo>
                    <a:pt x="3465" y="2787"/>
                  </a:lnTo>
                  <a:lnTo>
                    <a:pt x="3576" y="2711"/>
                  </a:lnTo>
                  <a:lnTo>
                    <a:pt x="3681" y="2634"/>
                  </a:lnTo>
                  <a:lnTo>
                    <a:pt x="3792" y="2561"/>
                  </a:lnTo>
                  <a:lnTo>
                    <a:pt x="3902" y="2485"/>
                  </a:lnTo>
                  <a:lnTo>
                    <a:pt x="4012" y="2413"/>
                  </a:lnTo>
                  <a:lnTo>
                    <a:pt x="4128" y="2342"/>
                  </a:lnTo>
                  <a:lnTo>
                    <a:pt x="4243" y="2269"/>
                  </a:lnTo>
                  <a:lnTo>
                    <a:pt x="4358" y="2201"/>
                  </a:lnTo>
                  <a:lnTo>
                    <a:pt x="4474" y="2130"/>
                  </a:lnTo>
                  <a:lnTo>
                    <a:pt x="4593" y="2062"/>
                  </a:lnTo>
                  <a:lnTo>
                    <a:pt x="4714" y="1996"/>
                  </a:lnTo>
                  <a:lnTo>
                    <a:pt x="4833" y="1928"/>
                  </a:lnTo>
                  <a:lnTo>
                    <a:pt x="4953" y="1861"/>
                  </a:lnTo>
                  <a:lnTo>
                    <a:pt x="5078" y="1800"/>
                  </a:lnTo>
                  <a:lnTo>
                    <a:pt x="5203" y="1736"/>
                  </a:lnTo>
                  <a:lnTo>
                    <a:pt x="5327" y="1674"/>
                  </a:lnTo>
                  <a:lnTo>
                    <a:pt x="5453" y="1611"/>
                  </a:lnTo>
                  <a:lnTo>
                    <a:pt x="5578" y="1549"/>
                  </a:lnTo>
                  <a:lnTo>
                    <a:pt x="5707" y="1492"/>
                  </a:lnTo>
                  <a:lnTo>
                    <a:pt x="5837" y="1435"/>
                  </a:lnTo>
                  <a:lnTo>
                    <a:pt x="5972" y="1377"/>
                  </a:lnTo>
                  <a:lnTo>
                    <a:pt x="6100" y="1319"/>
                  </a:lnTo>
                  <a:lnTo>
                    <a:pt x="6235" y="1267"/>
                  </a:lnTo>
                  <a:lnTo>
                    <a:pt x="6369" y="1209"/>
                  </a:lnTo>
                  <a:lnTo>
                    <a:pt x="6503" y="1156"/>
                  </a:lnTo>
                  <a:lnTo>
                    <a:pt x="6638" y="1103"/>
                  </a:lnTo>
                  <a:lnTo>
                    <a:pt x="6777" y="1055"/>
                  </a:lnTo>
                  <a:lnTo>
                    <a:pt x="6911" y="1003"/>
                  </a:lnTo>
                  <a:lnTo>
                    <a:pt x="7055" y="955"/>
                  </a:lnTo>
                  <a:lnTo>
                    <a:pt x="7194" y="907"/>
                  </a:lnTo>
                  <a:lnTo>
                    <a:pt x="7335" y="859"/>
                  </a:lnTo>
                  <a:lnTo>
                    <a:pt x="7474" y="816"/>
                  </a:lnTo>
                  <a:lnTo>
                    <a:pt x="7618" y="772"/>
                  </a:lnTo>
                  <a:lnTo>
                    <a:pt x="7766" y="729"/>
                  </a:lnTo>
                  <a:lnTo>
                    <a:pt x="7910" y="686"/>
                  </a:lnTo>
                  <a:lnTo>
                    <a:pt x="8054" y="647"/>
                  </a:lnTo>
                  <a:lnTo>
                    <a:pt x="8203" y="604"/>
                  </a:lnTo>
                  <a:lnTo>
                    <a:pt x="8347" y="566"/>
                  </a:lnTo>
                  <a:lnTo>
                    <a:pt x="8496" y="528"/>
                  </a:lnTo>
                  <a:lnTo>
                    <a:pt x="8644" y="494"/>
                  </a:lnTo>
                  <a:lnTo>
                    <a:pt x="8794" y="460"/>
                  </a:lnTo>
                  <a:lnTo>
                    <a:pt x="8947" y="427"/>
                  </a:lnTo>
                  <a:lnTo>
                    <a:pt x="9095" y="394"/>
                  </a:lnTo>
                  <a:lnTo>
                    <a:pt x="9250" y="360"/>
                  </a:lnTo>
                  <a:lnTo>
                    <a:pt x="9403" y="331"/>
                  </a:lnTo>
                  <a:lnTo>
                    <a:pt x="9556" y="303"/>
                  </a:lnTo>
                  <a:lnTo>
                    <a:pt x="9710" y="273"/>
                  </a:lnTo>
                  <a:lnTo>
                    <a:pt x="9868" y="249"/>
                  </a:lnTo>
                  <a:lnTo>
                    <a:pt x="10022" y="226"/>
                  </a:lnTo>
                  <a:lnTo>
                    <a:pt x="10180" y="201"/>
                  </a:lnTo>
                  <a:lnTo>
                    <a:pt x="10339" y="178"/>
                  </a:lnTo>
                  <a:lnTo>
                    <a:pt x="10497" y="153"/>
                  </a:lnTo>
                  <a:lnTo>
                    <a:pt x="10656" y="134"/>
                  </a:lnTo>
                  <a:lnTo>
                    <a:pt x="10814" y="116"/>
                  </a:lnTo>
                  <a:lnTo>
                    <a:pt x="10977" y="100"/>
                  </a:lnTo>
                  <a:lnTo>
                    <a:pt x="11135" y="82"/>
                  </a:lnTo>
                  <a:lnTo>
                    <a:pt x="11299" y="67"/>
                  </a:lnTo>
                  <a:lnTo>
                    <a:pt x="11461" y="57"/>
                  </a:lnTo>
                  <a:lnTo>
                    <a:pt x="11625" y="43"/>
                  </a:lnTo>
                  <a:lnTo>
                    <a:pt x="11789" y="34"/>
                  </a:lnTo>
                  <a:lnTo>
                    <a:pt x="11951" y="25"/>
                  </a:lnTo>
                  <a:lnTo>
                    <a:pt x="12115" y="19"/>
                  </a:lnTo>
                  <a:lnTo>
                    <a:pt x="12283" y="9"/>
                  </a:lnTo>
                  <a:lnTo>
                    <a:pt x="12446" y="5"/>
                  </a:lnTo>
                  <a:lnTo>
                    <a:pt x="12614" y="5"/>
                  </a:lnTo>
                  <a:lnTo>
                    <a:pt x="12783" y="0"/>
                  </a:lnTo>
                  <a:lnTo>
                    <a:pt x="12950" y="0"/>
                  </a:lnTo>
                  <a:lnTo>
                    <a:pt x="13113" y="0"/>
                  </a:lnTo>
                  <a:lnTo>
                    <a:pt x="13282" y="5"/>
                  </a:lnTo>
                  <a:lnTo>
                    <a:pt x="13449" y="5"/>
                  </a:lnTo>
                  <a:lnTo>
                    <a:pt x="13613" y="9"/>
                  </a:lnTo>
                  <a:lnTo>
                    <a:pt x="13781" y="19"/>
                  </a:lnTo>
                  <a:lnTo>
                    <a:pt x="13943" y="25"/>
                  </a:lnTo>
                  <a:lnTo>
                    <a:pt x="14107" y="34"/>
                  </a:lnTo>
                  <a:lnTo>
                    <a:pt x="14274" y="43"/>
                  </a:lnTo>
                  <a:lnTo>
                    <a:pt x="14438" y="57"/>
                  </a:lnTo>
                  <a:lnTo>
                    <a:pt x="14596" y="67"/>
                  </a:lnTo>
                  <a:lnTo>
                    <a:pt x="14759" y="82"/>
                  </a:lnTo>
                  <a:lnTo>
                    <a:pt x="14923" y="100"/>
                  </a:lnTo>
                  <a:lnTo>
                    <a:pt x="15081" y="116"/>
                  </a:lnTo>
                  <a:lnTo>
                    <a:pt x="15240" y="134"/>
                  </a:lnTo>
                  <a:lnTo>
                    <a:pt x="15398" y="153"/>
                  </a:lnTo>
                  <a:lnTo>
                    <a:pt x="15557" y="178"/>
                  </a:lnTo>
                  <a:lnTo>
                    <a:pt x="15715" y="201"/>
                  </a:lnTo>
                  <a:lnTo>
                    <a:pt x="15874" y="226"/>
                  </a:lnTo>
                  <a:lnTo>
                    <a:pt x="16031" y="249"/>
                  </a:lnTo>
                  <a:lnTo>
                    <a:pt x="16185" y="273"/>
                  </a:lnTo>
                  <a:lnTo>
                    <a:pt x="16339" y="303"/>
                  </a:lnTo>
                  <a:lnTo>
                    <a:pt x="16492" y="331"/>
                  </a:lnTo>
                  <a:lnTo>
                    <a:pt x="16646" y="360"/>
                  </a:lnTo>
                  <a:lnTo>
                    <a:pt x="16799" y="394"/>
                  </a:lnTo>
                  <a:lnTo>
                    <a:pt x="16953" y="427"/>
                  </a:lnTo>
                  <a:lnTo>
                    <a:pt x="17102" y="460"/>
                  </a:lnTo>
                  <a:lnTo>
                    <a:pt x="17251" y="494"/>
                  </a:lnTo>
                  <a:lnTo>
                    <a:pt x="17399" y="528"/>
                  </a:lnTo>
                  <a:lnTo>
                    <a:pt x="17549" y="566"/>
                  </a:lnTo>
                  <a:lnTo>
                    <a:pt x="17697" y="604"/>
                  </a:lnTo>
                  <a:lnTo>
                    <a:pt x="17841" y="647"/>
                  </a:lnTo>
                  <a:lnTo>
                    <a:pt x="17990" y="686"/>
                  </a:lnTo>
                  <a:lnTo>
                    <a:pt x="18133" y="729"/>
                  </a:lnTo>
                  <a:lnTo>
                    <a:pt x="18278" y="772"/>
                  </a:lnTo>
                  <a:lnTo>
                    <a:pt x="18422" y="816"/>
                  </a:lnTo>
                  <a:lnTo>
                    <a:pt x="18561" y="859"/>
                  </a:lnTo>
                  <a:lnTo>
                    <a:pt x="18705" y="907"/>
                  </a:lnTo>
                  <a:close/>
                </a:path>
              </a:pathLst>
            </a:custGeom>
            <a:solidFill>
              <a:srgbClr val="6699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sz="1969"/>
            </a:p>
          </p:txBody>
        </p:sp>
      </p:grpSp>
      <p:sp>
        <p:nvSpPr>
          <p:cNvPr id="1036" name="Rectangle 51"/>
          <p:cNvSpPr>
            <a:spLocks noChangeArrowheads="1"/>
          </p:cNvSpPr>
          <p:nvPr/>
        </p:nvSpPr>
        <p:spPr bwMode="auto">
          <a:xfrm>
            <a:off x="666750" y="533400"/>
            <a:ext cx="16335375" cy="4103039"/>
          </a:xfrm>
          <a:prstGeom prst="rect">
            <a:avLst/>
          </a:prstGeom>
          <a:noFill/>
          <a:ln>
            <a:noFill/>
          </a:ln>
          <a:effectLst/>
          <a:extLst>
            <a:ext uri="{909E8E84-426E-40dd-AFC4-6F175D3DCCD1}">
              <a14:hiddenFill xmlns:a14="http://schemas.microsoft.com/office/drawing/2010/main" xmlns="">
                <a:solidFill>
                  <a:srgbClr val="F2FFCD"/>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120008" tIns="60004" rIns="120008" bIns="60004">
            <a:spAutoFit/>
          </a:bodyPr>
          <a:lstStyle/>
          <a:p>
            <a:pPr defTabSz="4115558"/>
            <a:r>
              <a:rPr lang="en-US" sz="8625" b="1">
                <a:solidFill>
                  <a:schemeClr val="bg1"/>
                </a:solidFill>
                <a:latin typeface="Gill Sans MT" charset="0"/>
              </a:rPr>
              <a:t>Insert Your Poster Title That May Wrap to the Next Line Here</a:t>
            </a:r>
          </a:p>
        </p:txBody>
      </p:sp>
      <p:sp>
        <p:nvSpPr>
          <p:cNvPr id="1037" name="Text Box 55"/>
          <p:cNvSpPr txBox="1">
            <a:spLocks noChangeArrowheads="1"/>
          </p:cNvSpPr>
          <p:nvPr/>
        </p:nvSpPr>
        <p:spPr bwMode="auto">
          <a:xfrm>
            <a:off x="900112" y="10613827"/>
            <a:ext cx="11168063" cy="44839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120008" tIns="60004" rIns="120008" bIns="60004">
            <a:spAutoFit/>
          </a:bodyPr>
          <a:lstStyle>
            <a:lvl1pPr defTabSz="4703763" eaLnBrk="0" hangingPunct="0">
              <a:defRPr sz="3000">
                <a:solidFill>
                  <a:schemeClr val="tx1"/>
                </a:solidFill>
                <a:latin typeface="Arial" charset="0"/>
                <a:ea typeface="ＭＳ Ｐゴシック" charset="0"/>
              </a:defRPr>
            </a:lvl1pPr>
            <a:lvl2pPr marL="742950" indent="-285750" defTabSz="4703763" eaLnBrk="0" hangingPunct="0">
              <a:defRPr sz="3000">
                <a:solidFill>
                  <a:schemeClr val="tx1"/>
                </a:solidFill>
                <a:latin typeface="Arial" charset="0"/>
                <a:ea typeface="ＭＳ Ｐゴシック" charset="0"/>
              </a:defRPr>
            </a:lvl2pPr>
            <a:lvl3pPr marL="1143000" indent="-228600" defTabSz="4703763" eaLnBrk="0" hangingPunct="0">
              <a:defRPr sz="3000">
                <a:solidFill>
                  <a:schemeClr val="tx1"/>
                </a:solidFill>
                <a:latin typeface="Arial" charset="0"/>
                <a:ea typeface="ＭＳ Ｐゴシック" charset="0"/>
              </a:defRPr>
            </a:lvl3pPr>
            <a:lvl4pPr marL="1600200" indent="-228600" defTabSz="4703763" eaLnBrk="0" hangingPunct="0">
              <a:defRPr sz="3000">
                <a:solidFill>
                  <a:schemeClr val="tx1"/>
                </a:solidFill>
                <a:latin typeface="Arial" charset="0"/>
                <a:ea typeface="ＭＳ Ｐゴシック" charset="0"/>
              </a:defRPr>
            </a:lvl4pPr>
            <a:lvl5pPr marL="2057400" indent="-228600" defTabSz="4703763" eaLnBrk="0" hangingPunct="0">
              <a:defRPr sz="3000">
                <a:solidFill>
                  <a:schemeClr val="tx1"/>
                </a:solidFill>
                <a:latin typeface="Arial" charset="0"/>
                <a:ea typeface="ＭＳ Ｐゴシック" charset="0"/>
              </a:defRPr>
            </a:lvl5pPr>
            <a:lvl6pPr marL="2514600" indent="-228600" defTabSz="4703763" eaLnBrk="0" fontAlgn="base" hangingPunct="0">
              <a:spcBef>
                <a:spcPct val="0"/>
              </a:spcBef>
              <a:spcAft>
                <a:spcPct val="0"/>
              </a:spcAft>
              <a:defRPr sz="3000">
                <a:solidFill>
                  <a:schemeClr val="tx1"/>
                </a:solidFill>
                <a:latin typeface="Arial" charset="0"/>
                <a:ea typeface="ＭＳ Ｐゴシック" charset="0"/>
              </a:defRPr>
            </a:lvl6pPr>
            <a:lvl7pPr marL="2971800" indent="-228600" defTabSz="4703763" eaLnBrk="0" fontAlgn="base" hangingPunct="0">
              <a:spcBef>
                <a:spcPct val="0"/>
              </a:spcBef>
              <a:spcAft>
                <a:spcPct val="0"/>
              </a:spcAft>
              <a:defRPr sz="3000">
                <a:solidFill>
                  <a:schemeClr val="tx1"/>
                </a:solidFill>
                <a:latin typeface="Arial" charset="0"/>
                <a:ea typeface="ＭＳ Ｐゴシック" charset="0"/>
              </a:defRPr>
            </a:lvl7pPr>
            <a:lvl8pPr marL="3429000" indent="-228600" defTabSz="4703763" eaLnBrk="0" fontAlgn="base" hangingPunct="0">
              <a:spcBef>
                <a:spcPct val="0"/>
              </a:spcBef>
              <a:spcAft>
                <a:spcPct val="0"/>
              </a:spcAft>
              <a:defRPr sz="3000">
                <a:solidFill>
                  <a:schemeClr val="tx1"/>
                </a:solidFill>
                <a:latin typeface="Arial" charset="0"/>
                <a:ea typeface="ＭＳ Ｐゴシック" charset="0"/>
              </a:defRPr>
            </a:lvl8pPr>
            <a:lvl9pPr marL="3886200" indent="-228600" defTabSz="4703763" eaLnBrk="0" fontAlgn="base" hangingPunct="0">
              <a:spcBef>
                <a:spcPct val="0"/>
              </a:spcBef>
              <a:spcAft>
                <a:spcPct val="0"/>
              </a:spcAft>
              <a:defRPr sz="3000">
                <a:solidFill>
                  <a:schemeClr val="tx1"/>
                </a:solidFill>
                <a:latin typeface="Arial" charset="0"/>
                <a:ea typeface="ＭＳ Ｐゴシック" charset="0"/>
              </a:defRPr>
            </a:lvl9pPr>
          </a:lstStyle>
          <a:p>
            <a:pPr eaLnBrk="1" hangingPunct="1">
              <a:spcBef>
                <a:spcPct val="50000"/>
              </a:spcBef>
            </a:pPr>
            <a:r>
              <a:rPr lang="en-US" sz="3150"/>
              <a:t>Insert your text here. Remember, you can adjust the font size to fit your text.</a:t>
            </a:r>
          </a:p>
          <a:p>
            <a:pPr eaLnBrk="1" hangingPunct="1">
              <a:spcBef>
                <a:spcPct val="50000"/>
              </a:spcBef>
            </a:pPr>
            <a:r>
              <a:rPr lang="en-US" sz="3150"/>
              <a:t>Insert your text here. Move the text and graphics boxes to fit your individual needs.  Insert your text here. Remember, you can adjust the font size to fit your text.</a:t>
            </a:r>
          </a:p>
          <a:p>
            <a:pPr eaLnBrk="1" hangingPunct="1">
              <a:spcBef>
                <a:spcPct val="50000"/>
              </a:spcBef>
            </a:pPr>
            <a:r>
              <a:rPr lang="en-US" sz="3150"/>
              <a:t>Insert your text here. Remember, you can adjust the font size to fit your text.  Insert your text here. Remember, you can adjust the font size to fit your text.</a:t>
            </a:r>
          </a:p>
        </p:txBody>
      </p:sp>
      <p:sp>
        <p:nvSpPr>
          <p:cNvPr id="1038" name="Rectangle 56"/>
          <p:cNvSpPr>
            <a:spLocks noChangeArrowheads="1"/>
          </p:cNvSpPr>
          <p:nvPr/>
        </p:nvSpPr>
        <p:spPr bwMode="auto">
          <a:xfrm>
            <a:off x="1270994" y="18309233"/>
            <a:ext cx="10197107" cy="900113"/>
          </a:xfrm>
          <a:prstGeom prst="rect">
            <a:avLst/>
          </a:prstGeom>
          <a:noFill/>
          <a:ln>
            <a:noFill/>
          </a:ln>
          <a:effectLst/>
          <a:extLst>
            <a:ext uri="{909E8E84-426E-40dd-AFC4-6F175D3DCCD1}">
              <a14:hiddenFill xmlns:a14="http://schemas.microsoft.com/office/drawing/2010/main" xmlns="">
                <a:solidFill>
                  <a:srgbClr val="669900"/>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120008" tIns="60004" rIns="120008" bIns="60004" anchor="ctr"/>
          <a:lstStyle/>
          <a:p>
            <a:pPr defTabSz="4115558"/>
            <a:r>
              <a:rPr lang="en-US" sz="4950" b="1">
                <a:solidFill>
                  <a:srgbClr val="669900"/>
                </a:solidFill>
                <a:latin typeface="Gill Sans MT" charset="0"/>
              </a:rPr>
              <a:t>Methods</a:t>
            </a:r>
          </a:p>
        </p:txBody>
      </p:sp>
      <p:sp>
        <p:nvSpPr>
          <p:cNvPr id="1039" name="Text Box 59"/>
          <p:cNvSpPr txBox="1">
            <a:spLocks noChangeArrowheads="1"/>
          </p:cNvSpPr>
          <p:nvPr/>
        </p:nvSpPr>
        <p:spPr bwMode="auto">
          <a:xfrm>
            <a:off x="1000125" y="19509384"/>
            <a:ext cx="11068050" cy="860427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120008" tIns="60004" rIns="120008" bIns="60004">
            <a:spAutoFit/>
          </a:bodyPr>
          <a:lstStyle>
            <a:lvl1pPr defTabSz="4703763" eaLnBrk="0" hangingPunct="0">
              <a:defRPr sz="3000">
                <a:solidFill>
                  <a:schemeClr val="tx1"/>
                </a:solidFill>
                <a:latin typeface="Arial" charset="0"/>
                <a:ea typeface="ＭＳ Ｐゴシック" charset="0"/>
              </a:defRPr>
            </a:lvl1pPr>
            <a:lvl2pPr marL="742950" indent="-285750" defTabSz="4703763" eaLnBrk="0" hangingPunct="0">
              <a:defRPr sz="3000">
                <a:solidFill>
                  <a:schemeClr val="tx1"/>
                </a:solidFill>
                <a:latin typeface="Arial" charset="0"/>
                <a:ea typeface="ＭＳ Ｐゴシック" charset="0"/>
              </a:defRPr>
            </a:lvl2pPr>
            <a:lvl3pPr marL="1143000" indent="-228600" defTabSz="4703763" eaLnBrk="0" hangingPunct="0">
              <a:defRPr sz="3000">
                <a:solidFill>
                  <a:schemeClr val="tx1"/>
                </a:solidFill>
                <a:latin typeface="Arial" charset="0"/>
                <a:ea typeface="ＭＳ Ｐゴシック" charset="0"/>
              </a:defRPr>
            </a:lvl3pPr>
            <a:lvl4pPr marL="1600200" indent="-228600" defTabSz="4703763" eaLnBrk="0" hangingPunct="0">
              <a:defRPr sz="3000">
                <a:solidFill>
                  <a:schemeClr val="tx1"/>
                </a:solidFill>
                <a:latin typeface="Arial" charset="0"/>
                <a:ea typeface="ＭＳ Ｐゴシック" charset="0"/>
              </a:defRPr>
            </a:lvl4pPr>
            <a:lvl5pPr marL="2057400" indent="-228600" defTabSz="4703763" eaLnBrk="0" hangingPunct="0">
              <a:defRPr sz="3000">
                <a:solidFill>
                  <a:schemeClr val="tx1"/>
                </a:solidFill>
                <a:latin typeface="Arial" charset="0"/>
                <a:ea typeface="ＭＳ Ｐゴシック" charset="0"/>
              </a:defRPr>
            </a:lvl5pPr>
            <a:lvl6pPr marL="2514600" indent="-228600" defTabSz="4703763" eaLnBrk="0" fontAlgn="base" hangingPunct="0">
              <a:spcBef>
                <a:spcPct val="0"/>
              </a:spcBef>
              <a:spcAft>
                <a:spcPct val="0"/>
              </a:spcAft>
              <a:defRPr sz="3000">
                <a:solidFill>
                  <a:schemeClr val="tx1"/>
                </a:solidFill>
                <a:latin typeface="Arial" charset="0"/>
                <a:ea typeface="ＭＳ Ｐゴシック" charset="0"/>
              </a:defRPr>
            </a:lvl6pPr>
            <a:lvl7pPr marL="2971800" indent="-228600" defTabSz="4703763" eaLnBrk="0" fontAlgn="base" hangingPunct="0">
              <a:spcBef>
                <a:spcPct val="0"/>
              </a:spcBef>
              <a:spcAft>
                <a:spcPct val="0"/>
              </a:spcAft>
              <a:defRPr sz="3000">
                <a:solidFill>
                  <a:schemeClr val="tx1"/>
                </a:solidFill>
                <a:latin typeface="Arial" charset="0"/>
                <a:ea typeface="ＭＳ Ｐゴシック" charset="0"/>
              </a:defRPr>
            </a:lvl7pPr>
            <a:lvl8pPr marL="3429000" indent="-228600" defTabSz="4703763" eaLnBrk="0" fontAlgn="base" hangingPunct="0">
              <a:spcBef>
                <a:spcPct val="0"/>
              </a:spcBef>
              <a:spcAft>
                <a:spcPct val="0"/>
              </a:spcAft>
              <a:defRPr sz="3000">
                <a:solidFill>
                  <a:schemeClr val="tx1"/>
                </a:solidFill>
                <a:latin typeface="Arial" charset="0"/>
                <a:ea typeface="ＭＳ Ｐゴシック" charset="0"/>
              </a:defRPr>
            </a:lvl8pPr>
            <a:lvl9pPr marL="3886200" indent="-228600" defTabSz="4703763" eaLnBrk="0" fontAlgn="base" hangingPunct="0">
              <a:spcBef>
                <a:spcPct val="0"/>
              </a:spcBef>
              <a:spcAft>
                <a:spcPct val="0"/>
              </a:spcAft>
              <a:defRPr sz="3000">
                <a:solidFill>
                  <a:schemeClr val="tx1"/>
                </a:solidFill>
                <a:latin typeface="Arial" charset="0"/>
                <a:ea typeface="ＭＳ Ｐゴシック" charset="0"/>
              </a:defRPr>
            </a:lvl9pPr>
          </a:lstStyle>
          <a:p>
            <a:pPr eaLnBrk="1" hangingPunct="1">
              <a:spcBef>
                <a:spcPct val="50000"/>
              </a:spcBef>
            </a:pPr>
            <a:r>
              <a:rPr lang="en-US" sz="3150"/>
              <a:t>Insert your text here. Change the font size to fit your text in the space.</a:t>
            </a:r>
          </a:p>
          <a:p>
            <a:pPr eaLnBrk="1" hangingPunct="1">
              <a:spcBef>
                <a:spcPct val="50000"/>
              </a:spcBef>
            </a:pPr>
            <a:r>
              <a:rPr lang="en-US" sz="3150"/>
              <a:t>Remember, you can adjust the font size to fit your text.  Insert your text here. Remember, you can adjust the font size to fit your text.</a:t>
            </a:r>
          </a:p>
          <a:p>
            <a:pPr eaLnBrk="1" hangingPunct="1">
              <a:spcBef>
                <a:spcPct val="50000"/>
              </a:spcBef>
            </a:pPr>
            <a:endParaRPr lang="en-US" sz="3150"/>
          </a:p>
          <a:p>
            <a:pPr eaLnBrk="1" hangingPunct="1"/>
            <a:r>
              <a:rPr lang="en-US" sz="3150"/>
              <a:t>Insert your methods here</a:t>
            </a:r>
          </a:p>
          <a:p>
            <a:pPr eaLnBrk="1" hangingPunct="1">
              <a:buClr>
                <a:schemeClr val="bg1"/>
              </a:buClr>
              <a:buFontTx/>
              <a:buChar char="•"/>
            </a:pPr>
            <a:r>
              <a:rPr lang="en-US" sz="3150"/>
              <a:t>One</a:t>
            </a:r>
          </a:p>
          <a:p>
            <a:pPr eaLnBrk="1" hangingPunct="1">
              <a:buClr>
                <a:schemeClr val="bg1"/>
              </a:buClr>
              <a:buFontTx/>
              <a:buChar char="•"/>
            </a:pPr>
            <a:r>
              <a:rPr lang="en-US" sz="3150"/>
              <a:t>Two </a:t>
            </a:r>
          </a:p>
          <a:p>
            <a:pPr eaLnBrk="1" hangingPunct="1">
              <a:buClr>
                <a:schemeClr val="bg1"/>
              </a:buClr>
              <a:buFontTx/>
              <a:buChar char="•"/>
            </a:pPr>
            <a:r>
              <a:rPr lang="en-US" sz="3150"/>
              <a:t>Three</a:t>
            </a:r>
          </a:p>
          <a:p>
            <a:pPr eaLnBrk="1" hangingPunct="1">
              <a:buClr>
                <a:schemeClr val="bg1"/>
              </a:buClr>
              <a:buFontTx/>
              <a:buChar char="•"/>
            </a:pPr>
            <a:r>
              <a:rPr lang="en-US" sz="3150"/>
              <a:t>Four</a:t>
            </a:r>
          </a:p>
          <a:p>
            <a:pPr eaLnBrk="1" hangingPunct="1">
              <a:buClr>
                <a:schemeClr val="bg1"/>
              </a:buClr>
            </a:pPr>
            <a:endParaRPr lang="en-US" sz="3150"/>
          </a:p>
          <a:p>
            <a:pPr eaLnBrk="1" hangingPunct="1">
              <a:spcBef>
                <a:spcPct val="50000"/>
              </a:spcBef>
            </a:pPr>
            <a:r>
              <a:rPr lang="en-US" sz="3150"/>
              <a:t>Change the font size to fit your text in the space. Move the text and graphics boxes to fit your individual needs.  Insert your text here. Remember, you can adjust the font size to fit your text.</a:t>
            </a:r>
          </a:p>
        </p:txBody>
      </p:sp>
      <p:sp>
        <p:nvSpPr>
          <p:cNvPr id="1040" name="Text Box 62"/>
          <p:cNvSpPr txBox="1">
            <a:spLocks noChangeArrowheads="1"/>
          </p:cNvSpPr>
          <p:nvPr/>
        </p:nvSpPr>
        <p:spPr bwMode="auto">
          <a:xfrm>
            <a:off x="27768749" y="16668750"/>
            <a:ext cx="10035977" cy="820608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120008" tIns="60004" rIns="120008" bIns="60004">
            <a:spAutoFit/>
          </a:bodyPr>
          <a:lstStyle>
            <a:lvl1pPr marL="342900" indent="-342900" defTabSz="4703763" eaLnBrk="0" hangingPunct="0">
              <a:defRPr sz="3000">
                <a:solidFill>
                  <a:schemeClr val="tx1"/>
                </a:solidFill>
                <a:latin typeface="Arial" charset="0"/>
                <a:ea typeface="ＭＳ Ｐゴシック" charset="0"/>
              </a:defRPr>
            </a:lvl1pPr>
            <a:lvl2pPr marL="742950" indent="-285750" defTabSz="4703763" eaLnBrk="0" hangingPunct="0">
              <a:defRPr sz="3000">
                <a:solidFill>
                  <a:schemeClr val="tx1"/>
                </a:solidFill>
                <a:latin typeface="Arial" charset="0"/>
                <a:ea typeface="ＭＳ Ｐゴシック" charset="0"/>
              </a:defRPr>
            </a:lvl2pPr>
            <a:lvl3pPr marL="1143000" indent="-228600" defTabSz="4703763" eaLnBrk="0" hangingPunct="0">
              <a:defRPr sz="3000">
                <a:solidFill>
                  <a:schemeClr val="tx1"/>
                </a:solidFill>
                <a:latin typeface="Arial" charset="0"/>
                <a:ea typeface="ＭＳ Ｐゴシック" charset="0"/>
              </a:defRPr>
            </a:lvl3pPr>
            <a:lvl4pPr marL="1600200" indent="-228600" defTabSz="4703763" eaLnBrk="0" hangingPunct="0">
              <a:defRPr sz="3000">
                <a:solidFill>
                  <a:schemeClr val="tx1"/>
                </a:solidFill>
                <a:latin typeface="Arial" charset="0"/>
                <a:ea typeface="ＭＳ Ｐゴシック" charset="0"/>
              </a:defRPr>
            </a:lvl4pPr>
            <a:lvl5pPr marL="2057400" indent="-228600" defTabSz="4703763" eaLnBrk="0" hangingPunct="0">
              <a:defRPr sz="3000">
                <a:solidFill>
                  <a:schemeClr val="tx1"/>
                </a:solidFill>
                <a:latin typeface="Arial" charset="0"/>
                <a:ea typeface="ＭＳ Ｐゴシック" charset="0"/>
              </a:defRPr>
            </a:lvl5pPr>
            <a:lvl6pPr marL="2514600" indent="-228600" defTabSz="4703763" eaLnBrk="0" fontAlgn="base" hangingPunct="0">
              <a:spcBef>
                <a:spcPct val="0"/>
              </a:spcBef>
              <a:spcAft>
                <a:spcPct val="0"/>
              </a:spcAft>
              <a:defRPr sz="3000">
                <a:solidFill>
                  <a:schemeClr val="tx1"/>
                </a:solidFill>
                <a:latin typeface="Arial" charset="0"/>
                <a:ea typeface="ＭＳ Ｐゴシック" charset="0"/>
              </a:defRPr>
            </a:lvl6pPr>
            <a:lvl7pPr marL="2971800" indent="-228600" defTabSz="4703763" eaLnBrk="0" fontAlgn="base" hangingPunct="0">
              <a:spcBef>
                <a:spcPct val="0"/>
              </a:spcBef>
              <a:spcAft>
                <a:spcPct val="0"/>
              </a:spcAft>
              <a:defRPr sz="3000">
                <a:solidFill>
                  <a:schemeClr val="tx1"/>
                </a:solidFill>
                <a:latin typeface="Arial" charset="0"/>
                <a:ea typeface="ＭＳ Ｐゴシック" charset="0"/>
              </a:defRPr>
            </a:lvl7pPr>
            <a:lvl8pPr marL="3429000" indent="-228600" defTabSz="4703763" eaLnBrk="0" fontAlgn="base" hangingPunct="0">
              <a:spcBef>
                <a:spcPct val="0"/>
              </a:spcBef>
              <a:spcAft>
                <a:spcPct val="0"/>
              </a:spcAft>
              <a:defRPr sz="3000">
                <a:solidFill>
                  <a:schemeClr val="tx1"/>
                </a:solidFill>
                <a:latin typeface="Arial" charset="0"/>
                <a:ea typeface="ＭＳ Ｐゴシック" charset="0"/>
              </a:defRPr>
            </a:lvl8pPr>
            <a:lvl9pPr marL="3886200" indent="-228600" defTabSz="4703763" eaLnBrk="0" fontAlgn="base" hangingPunct="0">
              <a:spcBef>
                <a:spcPct val="0"/>
              </a:spcBef>
              <a:spcAft>
                <a:spcPct val="0"/>
              </a:spcAft>
              <a:defRPr sz="3000">
                <a:solidFill>
                  <a:schemeClr val="tx1"/>
                </a:solidFill>
                <a:latin typeface="Arial" charset="0"/>
                <a:ea typeface="ＭＳ Ｐゴシック" charset="0"/>
              </a:defRPr>
            </a:lvl9pPr>
          </a:lstStyle>
          <a:p>
            <a:pPr eaLnBrk="1" hangingPunct="1">
              <a:spcBef>
                <a:spcPct val="50000"/>
              </a:spcBef>
            </a:pPr>
            <a:r>
              <a:rPr lang="en-US" sz="2775"/>
              <a:t>Insert your references here</a:t>
            </a:r>
          </a:p>
          <a:p>
            <a:pPr eaLnBrk="1" hangingPunct="1">
              <a:spcBef>
                <a:spcPct val="50000"/>
              </a:spcBef>
            </a:pPr>
            <a:endParaRPr lang="en-US" sz="2775"/>
          </a:p>
          <a:p>
            <a:pPr eaLnBrk="1" hangingPunct="1">
              <a:buFontTx/>
              <a:buAutoNum type="arabicPeriod"/>
            </a:pPr>
            <a:r>
              <a:rPr lang="en-US" sz="2775"/>
              <a:t>Insert your text here. Change the font size to fit your text in the space.</a:t>
            </a:r>
          </a:p>
          <a:p>
            <a:pPr eaLnBrk="1" hangingPunct="1">
              <a:buFontTx/>
              <a:buAutoNum type="arabicPeriod"/>
            </a:pPr>
            <a:r>
              <a:rPr lang="en-US" sz="2775"/>
              <a:t>Insert your text here. Change the font size to fit your text in the space.</a:t>
            </a:r>
          </a:p>
          <a:p>
            <a:pPr eaLnBrk="1" hangingPunct="1">
              <a:buFontTx/>
              <a:buAutoNum type="arabicPeriod"/>
            </a:pPr>
            <a:r>
              <a:rPr lang="en-US" sz="2775"/>
              <a:t>Insert your text here. Change the font size to fit your text in the space.</a:t>
            </a:r>
          </a:p>
          <a:p>
            <a:pPr eaLnBrk="1" hangingPunct="1">
              <a:buFontTx/>
              <a:buAutoNum type="arabicPeriod"/>
            </a:pPr>
            <a:r>
              <a:rPr lang="en-US" sz="2775"/>
              <a:t>Insert your text here. Change the font size to fit your text in the space.</a:t>
            </a:r>
          </a:p>
          <a:p>
            <a:pPr eaLnBrk="1" hangingPunct="1">
              <a:buFontTx/>
              <a:buAutoNum type="arabicPeriod"/>
            </a:pPr>
            <a:r>
              <a:rPr lang="en-US" sz="2775"/>
              <a:t>Insert your text here. Change the font size to fit your text in the space.</a:t>
            </a:r>
          </a:p>
          <a:p>
            <a:pPr eaLnBrk="1" hangingPunct="1">
              <a:buFontTx/>
              <a:buAutoNum type="arabicPeriod"/>
            </a:pPr>
            <a:r>
              <a:rPr lang="en-US" sz="2775"/>
              <a:t>Insert your text here. Change the font size to fit your text in the space.</a:t>
            </a:r>
          </a:p>
          <a:p>
            <a:pPr eaLnBrk="1" hangingPunct="1">
              <a:buFontTx/>
              <a:buAutoNum type="arabicPeriod"/>
            </a:pPr>
            <a:r>
              <a:rPr lang="en-US" sz="2775"/>
              <a:t>Insert your text here. Change the font size to fit your text in the space.</a:t>
            </a:r>
          </a:p>
          <a:p>
            <a:pPr eaLnBrk="1" hangingPunct="1">
              <a:buFontTx/>
              <a:buAutoNum type="arabicPeriod"/>
            </a:pPr>
            <a:r>
              <a:rPr lang="en-US" sz="2250"/>
              <a:t>Insert your text here. Change the font size to fit your text in the space.</a:t>
            </a:r>
          </a:p>
          <a:p>
            <a:pPr eaLnBrk="1" hangingPunct="1">
              <a:buFontTx/>
              <a:buAutoNum type="arabicPeriod"/>
            </a:pPr>
            <a:r>
              <a:rPr lang="en-US" sz="2250"/>
              <a:t>Insert your text here. Change the font size to fit your text in the space.</a:t>
            </a:r>
          </a:p>
          <a:p>
            <a:pPr eaLnBrk="1" hangingPunct="1">
              <a:buFontTx/>
              <a:buAutoNum type="arabicPeriod"/>
            </a:pPr>
            <a:r>
              <a:rPr lang="en-US" sz="2250"/>
              <a:t>Insert your text here. Change the font size to fit your text in the space.</a:t>
            </a:r>
          </a:p>
        </p:txBody>
      </p:sp>
      <p:sp>
        <p:nvSpPr>
          <p:cNvPr id="1041" name="Rectangle 64"/>
          <p:cNvSpPr>
            <a:spLocks noChangeArrowheads="1"/>
          </p:cNvSpPr>
          <p:nvPr/>
        </p:nvSpPr>
        <p:spPr bwMode="auto">
          <a:xfrm>
            <a:off x="21402675" y="466725"/>
            <a:ext cx="16002000" cy="1575424"/>
          </a:xfrm>
          <a:prstGeom prst="rect">
            <a:avLst/>
          </a:prstGeom>
          <a:noFill/>
          <a:ln>
            <a:noFill/>
          </a:ln>
          <a:effectLst/>
          <a:extLst>
            <a:ext uri="{909E8E84-426E-40dd-AFC4-6F175D3DCCD1}">
              <a14:hiddenFill xmlns:a14="http://schemas.microsoft.com/office/drawing/2010/main" xmlns="">
                <a:solidFill>
                  <a:srgbClr val="F2FFCD"/>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120008" tIns="60004" rIns="120008" bIns="60004">
            <a:spAutoFit/>
          </a:bodyPr>
          <a:lstStyle/>
          <a:p>
            <a:pPr defTabSz="4115558"/>
            <a:r>
              <a:rPr lang="en-US" sz="4725" b="1">
                <a:solidFill>
                  <a:srgbClr val="CCFFCC"/>
                </a:solidFill>
                <a:latin typeface="Gill Sans MT" charset="0"/>
              </a:rPr>
              <a:t>The Names of the Contributors Go Here</a:t>
            </a:r>
          </a:p>
          <a:p>
            <a:pPr defTabSz="4115558"/>
            <a:r>
              <a:rPr lang="en-US" sz="4725" b="1">
                <a:solidFill>
                  <a:srgbClr val="CCFFCC"/>
                </a:solidFill>
                <a:latin typeface="Gill Sans MT" charset="0"/>
              </a:rPr>
              <a:t>With the Names of the Institutions Here</a:t>
            </a:r>
          </a:p>
        </p:txBody>
      </p:sp>
      <p:sp>
        <p:nvSpPr>
          <p:cNvPr id="1042" name="Rectangle 67"/>
          <p:cNvSpPr>
            <a:spLocks noChangeArrowheads="1"/>
          </p:cNvSpPr>
          <p:nvPr/>
        </p:nvSpPr>
        <p:spPr bwMode="auto">
          <a:xfrm>
            <a:off x="1204319" y="9467850"/>
            <a:ext cx="10197107" cy="900113"/>
          </a:xfrm>
          <a:prstGeom prst="rect">
            <a:avLst/>
          </a:prstGeom>
          <a:noFill/>
          <a:ln>
            <a:noFill/>
          </a:ln>
          <a:effectLst/>
          <a:extLst>
            <a:ext uri="{909E8E84-426E-40dd-AFC4-6F175D3DCCD1}">
              <a14:hiddenFill xmlns:a14="http://schemas.microsoft.com/office/drawing/2010/main" xmlns="">
                <a:solidFill>
                  <a:srgbClr val="669900"/>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120008" tIns="60004" rIns="120008" bIns="60004" anchor="ctr"/>
          <a:lstStyle/>
          <a:p>
            <a:pPr defTabSz="4115558"/>
            <a:r>
              <a:rPr lang="en-US" sz="4950" b="1">
                <a:solidFill>
                  <a:srgbClr val="669900"/>
                </a:solidFill>
                <a:latin typeface="Gill Sans MT" charset="0"/>
              </a:rPr>
              <a:t>Background</a:t>
            </a:r>
          </a:p>
        </p:txBody>
      </p:sp>
      <p:sp>
        <p:nvSpPr>
          <p:cNvPr id="1043" name="Rectangle 70"/>
          <p:cNvSpPr>
            <a:spLocks noChangeArrowheads="1"/>
          </p:cNvSpPr>
          <p:nvPr/>
        </p:nvSpPr>
        <p:spPr bwMode="auto">
          <a:xfrm>
            <a:off x="14901863" y="7767637"/>
            <a:ext cx="10197108" cy="900113"/>
          </a:xfrm>
          <a:prstGeom prst="rect">
            <a:avLst/>
          </a:prstGeom>
          <a:noFill/>
          <a:ln>
            <a:noFill/>
          </a:ln>
          <a:effectLst/>
          <a:extLst>
            <a:ext uri="{909E8E84-426E-40dd-AFC4-6F175D3DCCD1}">
              <a14:hiddenFill xmlns:a14="http://schemas.microsoft.com/office/drawing/2010/main" xmlns="">
                <a:solidFill>
                  <a:srgbClr val="669900"/>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120008" tIns="60004" rIns="120008" bIns="60004" anchor="ctr"/>
          <a:lstStyle/>
          <a:p>
            <a:pPr defTabSz="4115558"/>
            <a:r>
              <a:rPr lang="en-US" sz="4950" b="1">
                <a:solidFill>
                  <a:srgbClr val="669900"/>
                </a:solidFill>
                <a:latin typeface="Gill Sans MT" charset="0"/>
              </a:rPr>
              <a:t>Results</a:t>
            </a:r>
          </a:p>
        </p:txBody>
      </p:sp>
      <p:sp>
        <p:nvSpPr>
          <p:cNvPr id="1044" name="Rectangle 73"/>
          <p:cNvSpPr>
            <a:spLocks noChangeArrowheads="1"/>
          </p:cNvSpPr>
          <p:nvPr/>
        </p:nvSpPr>
        <p:spPr bwMode="auto">
          <a:xfrm>
            <a:off x="27740969" y="5800725"/>
            <a:ext cx="10197107" cy="900113"/>
          </a:xfrm>
          <a:prstGeom prst="rect">
            <a:avLst/>
          </a:prstGeom>
          <a:noFill/>
          <a:ln>
            <a:noFill/>
          </a:ln>
          <a:effectLst/>
          <a:extLst>
            <a:ext uri="{909E8E84-426E-40dd-AFC4-6F175D3DCCD1}">
              <a14:hiddenFill xmlns:a14="http://schemas.microsoft.com/office/drawing/2010/main" xmlns="">
                <a:solidFill>
                  <a:srgbClr val="669900"/>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120008" tIns="60004" rIns="120008" bIns="60004" anchor="ctr"/>
          <a:lstStyle/>
          <a:p>
            <a:pPr defTabSz="4115558"/>
            <a:r>
              <a:rPr lang="en-US" sz="4950" b="1">
                <a:solidFill>
                  <a:srgbClr val="669900"/>
                </a:solidFill>
                <a:latin typeface="Gill Sans MT" charset="0"/>
              </a:rPr>
              <a:t>Conclusion</a:t>
            </a:r>
          </a:p>
        </p:txBody>
      </p:sp>
      <p:sp>
        <p:nvSpPr>
          <p:cNvPr id="1045" name="Rectangle 76"/>
          <p:cNvSpPr>
            <a:spLocks noChangeArrowheads="1"/>
          </p:cNvSpPr>
          <p:nvPr/>
        </p:nvSpPr>
        <p:spPr bwMode="auto">
          <a:xfrm>
            <a:off x="27740969" y="15501937"/>
            <a:ext cx="10197107" cy="900113"/>
          </a:xfrm>
          <a:prstGeom prst="rect">
            <a:avLst/>
          </a:prstGeom>
          <a:noFill/>
          <a:ln>
            <a:noFill/>
          </a:ln>
          <a:effectLst/>
          <a:extLst>
            <a:ext uri="{909E8E84-426E-40dd-AFC4-6F175D3DCCD1}">
              <a14:hiddenFill xmlns:a14="http://schemas.microsoft.com/office/drawing/2010/main" xmlns="">
                <a:solidFill>
                  <a:srgbClr val="669900"/>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120008" tIns="60004" rIns="120008" bIns="60004" anchor="ctr"/>
          <a:lstStyle/>
          <a:p>
            <a:pPr defTabSz="4115558"/>
            <a:r>
              <a:rPr lang="en-US" sz="4950" b="1">
                <a:solidFill>
                  <a:srgbClr val="669900"/>
                </a:solidFill>
                <a:latin typeface="Gill Sans MT" charset="0"/>
              </a:rPr>
              <a:t>References</a:t>
            </a:r>
          </a:p>
        </p:txBody>
      </p:sp>
      <p:sp>
        <p:nvSpPr>
          <p:cNvPr id="1046" name="Rectangle 63"/>
          <p:cNvSpPr>
            <a:spLocks noChangeArrowheads="1"/>
          </p:cNvSpPr>
          <p:nvPr/>
        </p:nvSpPr>
        <p:spPr bwMode="auto">
          <a:xfrm>
            <a:off x="33404176" y="27052544"/>
            <a:ext cx="4379714" cy="1367675"/>
          </a:xfrm>
          <a:prstGeom prst="rect">
            <a:avLst/>
          </a:prstGeom>
          <a:noFill/>
          <a:ln>
            <a:noFill/>
          </a:ln>
          <a:effectLst/>
          <a:extLst>
            <a:ext uri="{909E8E84-426E-40dd-AFC4-6F175D3DCCD1}">
              <a14:hiddenFill xmlns:a14="http://schemas.microsoft.com/office/drawing/2010/main" xmlns="">
                <a:solidFill>
                  <a:srgbClr val="669900"/>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120008" tIns="60004" rIns="120008" bIns="60004" anchor="b">
            <a:spAutoFit/>
          </a:bodyPr>
          <a:lstStyle/>
          <a:p>
            <a:pPr algn="r" defTabSz="4115558"/>
            <a:r>
              <a:rPr lang="en-US" sz="2700" b="1">
                <a:solidFill>
                  <a:schemeClr val="bg1"/>
                </a:solidFill>
                <a:latin typeface="Gill Sans MT" charset="0"/>
              </a:rPr>
              <a:t>Funding Source:  </a:t>
            </a:r>
          </a:p>
          <a:p>
            <a:pPr algn="r" defTabSz="4115558"/>
            <a:r>
              <a:rPr lang="en-US" sz="2700">
                <a:solidFill>
                  <a:schemeClr val="bg1"/>
                </a:solidFill>
                <a:latin typeface="Gill Sans MT" charset="0"/>
              </a:rPr>
              <a:t>First Person</a:t>
            </a:r>
          </a:p>
          <a:p>
            <a:pPr algn="r" defTabSz="4115558"/>
            <a:r>
              <a:rPr lang="en-US" sz="2700">
                <a:solidFill>
                  <a:schemeClr val="bg1"/>
                </a:solidFill>
                <a:latin typeface="Gill Sans MT" charset="0"/>
              </a:rPr>
              <a:t>Second Contributor</a:t>
            </a:r>
          </a:p>
        </p:txBody>
      </p:sp>
      <p:sp>
        <p:nvSpPr>
          <p:cNvPr id="1047" name="Text Box 90"/>
          <p:cNvSpPr txBox="1">
            <a:spLocks noChangeArrowheads="1"/>
          </p:cNvSpPr>
          <p:nvPr/>
        </p:nvSpPr>
        <p:spPr bwMode="auto">
          <a:xfrm>
            <a:off x="27870150" y="7000875"/>
            <a:ext cx="9934575" cy="787714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120008" tIns="60004" rIns="120008" bIns="60004">
            <a:spAutoFit/>
          </a:bodyPr>
          <a:lstStyle>
            <a:lvl1pPr defTabSz="4703763" eaLnBrk="0" hangingPunct="0">
              <a:defRPr sz="3000">
                <a:solidFill>
                  <a:schemeClr val="tx1"/>
                </a:solidFill>
                <a:latin typeface="Arial" charset="0"/>
                <a:ea typeface="ＭＳ Ｐゴシック" charset="0"/>
              </a:defRPr>
            </a:lvl1pPr>
            <a:lvl2pPr marL="742950" indent="-285750" defTabSz="4703763" eaLnBrk="0" hangingPunct="0">
              <a:defRPr sz="3000">
                <a:solidFill>
                  <a:schemeClr val="tx1"/>
                </a:solidFill>
                <a:latin typeface="Arial" charset="0"/>
                <a:ea typeface="ＭＳ Ｐゴシック" charset="0"/>
              </a:defRPr>
            </a:lvl2pPr>
            <a:lvl3pPr marL="1143000" indent="-228600" defTabSz="4703763" eaLnBrk="0" hangingPunct="0">
              <a:defRPr sz="3000">
                <a:solidFill>
                  <a:schemeClr val="tx1"/>
                </a:solidFill>
                <a:latin typeface="Arial" charset="0"/>
                <a:ea typeface="ＭＳ Ｐゴシック" charset="0"/>
              </a:defRPr>
            </a:lvl3pPr>
            <a:lvl4pPr marL="1600200" indent="-228600" defTabSz="4703763" eaLnBrk="0" hangingPunct="0">
              <a:defRPr sz="3000">
                <a:solidFill>
                  <a:schemeClr val="tx1"/>
                </a:solidFill>
                <a:latin typeface="Arial" charset="0"/>
                <a:ea typeface="ＭＳ Ｐゴシック" charset="0"/>
              </a:defRPr>
            </a:lvl4pPr>
            <a:lvl5pPr marL="2057400" indent="-228600" defTabSz="4703763" eaLnBrk="0" hangingPunct="0">
              <a:defRPr sz="3000">
                <a:solidFill>
                  <a:schemeClr val="tx1"/>
                </a:solidFill>
                <a:latin typeface="Arial" charset="0"/>
                <a:ea typeface="ＭＳ Ｐゴシック" charset="0"/>
              </a:defRPr>
            </a:lvl5pPr>
            <a:lvl6pPr marL="2514600" indent="-228600" defTabSz="4703763" eaLnBrk="0" fontAlgn="base" hangingPunct="0">
              <a:spcBef>
                <a:spcPct val="0"/>
              </a:spcBef>
              <a:spcAft>
                <a:spcPct val="0"/>
              </a:spcAft>
              <a:defRPr sz="3000">
                <a:solidFill>
                  <a:schemeClr val="tx1"/>
                </a:solidFill>
                <a:latin typeface="Arial" charset="0"/>
                <a:ea typeface="ＭＳ Ｐゴシック" charset="0"/>
              </a:defRPr>
            </a:lvl6pPr>
            <a:lvl7pPr marL="2971800" indent="-228600" defTabSz="4703763" eaLnBrk="0" fontAlgn="base" hangingPunct="0">
              <a:spcBef>
                <a:spcPct val="0"/>
              </a:spcBef>
              <a:spcAft>
                <a:spcPct val="0"/>
              </a:spcAft>
              <a:defRPr sz="3000">
                <a:solidFill>
                  <a:schemeClr val="tx1"/>
                </a:solidFill>
                <a:latin typeface="Arial" charset="0"/>
                <a:ea typeface="ＭＳ Ｐゴシック" charset="0"/>
              </a:defRPr>
            </a:lvl7pPr>
            <a:lvl8pPr marL="3429000" indent="-228600" defTabSz="4703763" eaLnBrk="0" fontAlgn="base" hangingPunct="0">
              <a:spcBef>
                <a:spcPct val="0"/>
              </a:spcBef>
              <a:spcAft>
                <a:spcPct val="0"/>
              </a:spcAft>
              <a:defRPr sz="3000">
                <a:solidFill>
                  <a:schemeClr val="tx1"/>
                </a:solidFill>
                <a:latin typeface="Arial" charset="0"/>
                <a:ea typeface="ＭＳ Ｐゴシック" charset="0"/>
              </a:defRPr>
            </a:lvl8pPr>
            <a:lvl9pPr marL="3886200" indent="-228600" defTabSz="4703763" eaLnBrk="0" fontAlgn="base" hangingPunct="0">
              <a:spcBef>
                <a:spcPct val="0"/>
              </a:spcBef>
              <a:spcAft>
                <a:spcPct val="0"/>
              </a:spcAft>
              <a:defRPr sz="3000">
                <a:solidFill>
                  <a:schemeClr val="tx1"/>
                </a:solidFill>
                <a:latin typeface="Arial" charset="0"/>
                <a:ea typeface="ＭＳ Ｐゴシック" charset="0"/>
              </a:defRPr>
            </a:lvl9pPr>
          </a:lstStyle>
          <a:p>
            <a:pPr eaLnBrk="1" hangingPunct="1">
              <a:spcBef>
                <a:spcPct val="50000"/>
              </a:spcBef>
            </a:pPr>
            <a:r>
              <a:rPr lang="en-US" sz="3150"/>
              <a:t>Insert your conclusion here</a:t>
            </a:r>
          </a:p>
          <a:p>
            <a:pPr eaLnBrk="1" hangingPunct="1">
              <a:spcBef>
                <a:spcPct val="50000"/>
              </a:spcBef>
              <a:buClr>
                <a:schemeClr val="bg1"/>
              </a:buClr>
              <a:buFontTx/>
              <a:buChar char="•"/>
            </a:pPr>
            <a:r>
              <a:rPr lang="en-US" sz="3150"/>
              <a:t>One</a:t>
            </a:r>
          </a:p>
          <a:p>
            <a:pPr eaLnBrk="1" hangingPunct="1">
              <a:spcBef>
                <a:spcPct val="50000"/>
              </a:spcBef>
              <a:buClr>
                <a:schemeClr val="bg1"/>
              </a:buClr>
              <a:buFontTx/>
              <a:buChar char="•"/>
            </a:pPr>
            <a:r>
              <a:rPr lang="en-US" sz="3150"/>
              <a:t>Two </a:t>
            </a:r>
          </a:p>
          <a:p>
            <a:pPr eaLnBrk="1" hangingPunct="1">
              <a:spcBef>
                <a:spcPct val="50000"/>
              </a:spcBef>
              <a:buClr>
                <a:schemeClr val="bg1"/>
              </a:buClr>
              <a:buFontTx/>
              <a:buChar char="•"/>
            </a:pPr>
            <a:r>
              <a:rPr lang="en-US" sz="3150"/>
              <a:t>Three</a:t>
            </a:r>
          </a:p>
          <a:p>
            <a:pPr eaLnBrk="1" hangingPunct="1">
              <a:spcBef>
                <a:spcPct val="50000"/>
              </a:spcBef>
              <a:buClr>
                <a:schemeClr val="bg1"/>
              </a:buClr>
              <a:buFontTx/>
              <a:buChar char="•"/>
            </a:pPr>
            <a:r>
              <a:rPr lang="en-US" sz="3150"/>
              <a:t>Four</a:t>
            </a:r>
          </a:p>
          <a:p>
            <a:pPr eaLnBrk="1" hangingPunct="1">
              <a:spcBef>
                <a:spcPct val="50000"/>
              </a:spcBef>
              <a:buClr>
                <a:schemeClr val="bg1"/>
              </a:buClr>
            </a:pPr>
            <a:r>
              <a:rPr lang="en-US" sz="3150"/>
              <a:t>Talk a little more about your conclusions here.  More information to follow this.  And finally one last point to make your poster complete.  </a:t>
            </a:r>
          </a:p>
          <a:p>
            <a:pPr eaLnBrk="1" hangingPunct="1">
              <a:spcBef>
                <a:spcPct val="50000"/>
              </a:spcBef>
            </a:pPr>
            <a:r>
              <a:rPr lang="en-US" sz="3150"/>
              <a:t>Remember, you can adjust the font size to fit your text.  Insert your text here. Remember, you can adjust the font size to fit your text.  Insert your text here. Move the text and graphics boxes to fit your individual needs.  Insert your text here. </a:t>
            </a:r>
          </a:p>
        </p:txBody>
      </p:sp>
      <p:sp>
        <p:nvSpPr>
          <p:cNvPr id="1048" name="Oval 94"/>
          <p:cNvSpPr>
            <a:spLocks noChangeArrowheads="1"/>
          </p:cNvSpPr>
          <p:nvPr/>
        </p:nvSpPr>
        <p:spPr bwMode="auto">
          <a:xfrm>
            <a:off x="533400" y="9401175"/>
            <a:ext cx="533400" cy="1000125"/>
          </a:xfrm>
          <a:prstGeom prst="ellipse">
            <a:avLst/>
          </a:prstGeom>
          <a:solidFill>
            <a:srgbClr val="CCFFFF"/>
          </a:solidFill>
          <a:ln>
            <a:noFill/>
          </a:ln>
          <a:effectLst/>
          <a:extLst>
            <a:ext uri="{91240B29-F687-4f45-9708-019B960494DF}">
              <a14:hiddenLine xmlns:a14="http://schemas.microsoft.com/office/drawing/2010/main" xmlns="" w="9525">
                <a:solidFill>
                  <a:schemeClr val="bg1"/>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80006" tIns="40003" rIns="80006" bIns="40003" anchor="ctr"/>
          <a:lstStyle/>
          <a:p>
            <a:pPr algn="ctr" defTabSz="4115558"/>
            <a:r>
              <a:rPr lang="en-US" sz="3150" b="1">
                <a:solidFill>
                  <a:srgbClr val="669900"/>
                </a:solidFill>
                <a:latin typeface="Gill Sans MT" charset="0"/>
              </a:rPr>
              <a:t>1</a:t>
            </a:r>
          </a:p>
        </p:txBody>
      </p:sp>
      <p:sp>
        <p:nvSpPr>
          <p:cNvPr id="1049" name="Oval 97"/>
          <p:cNvSpPr>
            <a:spLocks noChangeArrowheads="1"/>
          </p:cNvSpPr>
          <p:nvPr/>
        </p:nvSpPr>
        <p:spPr bwMode="auto">
          <a:xfrm>
            <a:off x="533400" y="18202275"/>
            <a:ext cx="533400" cy="1000125"/>
          </a:xfrm>
          <a:prstGeom prst="ellipse">
            <a:avLst/>
          </a:prstGeom>
          <a:solidFill>
            <a:srgbClr val="CCFFFF"/>
          </a:solidFill>
          <a:ln>
            <a:noFill/>
          </a:ln>
          <a:effectLst/>
          <a:extLst>
            <a:ext uri="{91240B29-F687-4f45-9708-019B960494DF}">
              <a14:hiddenLine xmlns:a14="http://schemas.microsoft.com/office/drawing/2010/main" xmlns="" w="9525">
                <a:solidFill>
                  <a:schemeClr val="bg1"/>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80006" tIns="40003" rIns="80006" bIns="40003" anchor="ctr"/>
          <a:lstStyle/>
          <a:p>
            <a:pPr algn="ctr" defTabSz="4115558"/>
            <a:r>
              <a:rPr lang="en-US" sz="3150" b="1">
                <a:solidFill>
                  <a:srgbClr val="669900"/>
                </a:solidFill>
                <a:latin typeface="Gill Sans MT" charset="0"/>
              </a:rPr>
              <a:t>2</a:t>
            </a:r>
          </a:p>
        </p:txBody>
      </p:sp>
      <p:sp>
        <p:nvSpPr>
          <p:cNvPr id="1050" name="Oval 98"/>
          <p:cNvSpPr>
            <a:spLocks noChangeArrowheads="1"/>
          </p:cNvSpPr>
          <p:nvPr/>
        </p:nvSpPr>
        <p:spPr bwMode="auto">
          <a:xfrm>
            <a:off x="14001750" y="7734300"/>
            <a:ext cx="533400" cy="1000125"/>
          </a:xfrm>
          <a:prstGeom prst="ellipse">
            <a:avLst/>
          </a:prstGeom>
          <a:solidFill>
            <a:srgbClr val="CCFFFF"/>
          </a:solidFill>
          <a:ln>
            <a:noFill/>
          </a:ln>
          <a:effectLst/>
          <a:extLst>
            <a:ext uri="{91240B29-F687-4f45-9708-019B960494DF}">
              <a14:hiddenLine xmlns:a14="http://schemas.microsoft.com/office/drawing/2010/main" xmlns="" w="9525">
                <a:solidFill>
                  <a:schemeClr val="bg1"/>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80006" tIns="40003" rIns="80006" bIns="40003" anchor="ctr"/>
          <a:lstStyle/>
          <a:p>
            <a:pPr algn="ctr" defTabSz="4115558"/>
            <a:r>
              <a:rPr lang="en-US" sz="3150" b="1">
                <a:solidFill>
                  <a:srgbClr val="669900"/>
                </a:solidFill>
                <a:latin typeface="Gill Sans MT" charset="0"/>
              </a:rPr>
              <a:t>3</a:t>
            </a:r>
          </a:p>
        </p:txBody>
      </p:sp>
      <p:sp>
        <p:nvSpPr>
          <p:cNvPr id="1051" name="Oval 99"/>
          <p:cNvSpPr>
            <a:spLocks noChangeArrowheads="1"/>
          </p:cNvSpPr>
          <p:nvPr/>
        </p:nvSpPr>
        <p:spPr bwMode="auto">
          <a:xfrm>
            <a:off x="27003375" y="5734050"/>
            <a:ext cx="533400" cy="1000125"/>
          </a:xfrm>
          <a:prstGeom prst="ellipse">
            <a:avLst/>
          </a:prstGeom>
          <a:solidFill>
            <a:srgbClr val="CCFFFF"/>
          </a:solidFill>
          <a:ln>
            <a:noFill/>
          </a:ln>
          <a:effectLst/>
          <a:extLst>
            <a:ext uri="{91240B29-F687-4f45-9708-019B960494DF}">
              <a14:hiddenLine xmlns:a14="http://schemas.microsoft.com/office/drawing/2010/main" xmlns="" w="9525">
                <a:solidFill>
                  <a:schemeClr val="bg1"/>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80006" tIns="40003" rIns="80006" bIns="40003" anchor="ctr"/>
          <a:lstStyle/>
          <a:p>
            <a:pPr algn="ctr" defTabSz="4115558"/>
            <a:r>
              <a:rPr lang="en-US" sz="3150" b="1">
                <a:solidFill>
                  <a:srgbClr val="669900"/>
                </a:solidFill>
                <a:latin typeface="Gill Sans MT" charset="0"/>
              </a:rPr>
              <a:t>4</a:t>
            </a:r>
          </a:p>
        </p:txBody>
      </p:sp>
      <p:sp>
        <p:nvSpPr>
          <p:cNvPr id="1052" name="Oval 100"/>
          <p:cNvSpPr>
            <a:spLocks noChangeArrowheads="1"/>
          </p:cNvSpPr>
          <p:nvPr/>
        </p:nvSpPr>
        <p:spPr bwMode="auto">
          <a:xfrm>
            <a:off x="27070050" y="15401925"/>
            <a:ext cx="533400" cy="1000125"/>
          </a:xfrm>
          <a:prstGeom prst="ellipse">
            <a:avLst/>
          </a:prstGeom>
          <a:solidFill>
            <a:srgbClr val="CCFFFF"/>
          </a:solidFill>
          <a:ln>
            <a:noFill/>
          </a:ln>
          <a:effectLst/>
          <a:extLst>
            <a:ext uri="{91240B29-F687-4f45-9708-019B960494DF}">
              <a14:hiddenLine xmlns:a14="http://schemas.microsoft.com/office/drawing/2010/main" xmlns="" w="9525">
                <a:solidFill>
                  <a:schemeClr val="bg1"/>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80006" tIns="40003" rIns="80006" bIns="40003" anchor="ctr"/>
          <a:lstStyle/>
          <a:p>
            <a:pPr algn="ctr" defTabSz="4115558"/>
            <a:r>
              <a:rPr lang="en-US" sz="3150" b="1">
                <a:solidFill>
                  <a:srgbClr val="669900"/>
                </a:solidFill>
                <a:latin typeface="Gill Sans MT" charset="0"/>
              </a:rPr>
              <a:t>5</a:t>
            </a:r>
          </a:p>
        </p:txBody>
      </p:sp>
      <p:sp>
        <p:nvSpPr>
          <p:cNvPr id="1053" name="Text Box 103"/>
          <p:cNvSpPr txBox="1">
            <a:spLocks noChangeArrowheads="1"/>
          </p:cNvSpPr>
          <p:nvPr/>
        </p:nvSpPr>
        <p:spPr bwMode="auto">
          <a:xfrm>
            <a:off x="14868525" y="9067800"/>
            <a:ext cx="10334625" cy="1054326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120008" tIns="60004" rIns="120008" bIns="60004">
            <a:spAutoFit/>
          </a:bodyPr>
          <a:lstStyle>
            <a:lvl1pPr defTabSz="4703763" eaLnBrk="0" hangingPunct="0">
              <a:defRPr sz="3000">
                <a:solidFill>
                  <a:schemeClr val="tx1"/>
                </a:solidFill>
                <a:latin typeface="Arial" charset="0"/>
                <a:ea typeface="ＭＳ Ｐゴシック" charset="0"/>
              </a:defRPr>
            </a:lvl1pPr>
            <a:lvl2pPr marL="742950" indent="-285750" defTabSz="4703763" eaLnBrk="0" hangingPunct="0">
              <a:defRPr sz="3000">
                <a:solidFill>
                  <a:schemeClr val="tx1"/>
                </a:solidFill>
                <a:latin typeface="Arial" charset="0"/>
                <a:ea typeface="ＭＳ Ｐゴシック" charset="0"/>
              </a:defRPr>
            </a:lvl2pPr>
            <a:lvl3pPr marL="1143000" indent="-228600" defTabSz="4703763" eaLnBrk="0" hangingPunct="0">
              <a:defRPr sz="3000">
                <a:solidFill>
                  <a:schemeClr val="tx1"/>
                </a:solidFill>
                <a:latin typeface="Arial" charset="0"/>
                <a:ea typeface="ＭＳ Ｐゴシック" charset="0"/>
              </a:defRPr>
            </a:lvl3pPr>
            <a:lvl4pPr marL="1600200" indent="-228600" defTabSz="4703763" eaLnBrk="0" hangingPunct="0">
              <a:defRPr sz="3000">
                <a:solidFill>
                  <a:schemeClr val="tx1"/>
                </a:solidFill>
                <a:latin typeface="Arial" charset="0"/>
                <a:ea typeface="ＭＳ Ｐゴシック" charset="0"/>
              </a:defRPr>
            </a:lvl4pPr>
            <a:lvl5pPr marL="2057400" indent="-228600" defTabSz="4703763" eaLnBrk="0" hangingPunct="0">
              <a:defRPr sz="3000">
                <a:solidFill>
                  <a:schemeClr val="tx1"/>
                </a:solidFill>
                <a:latin typeface="Arial" charset="0"/>
                <a:ea typeface="ＭＳ Ｐゴシック" charset="0"/>
              </a:defRPr>
            </a:lvl5pPr>
            <a:lvl6pPr marL="2514600" indent="-228600" defTabSz="4703763" eaLnBrk="0" fontAlgn="base" hangingPunct="0">
              <a:spcBef>
                <a:spcPct val="0"/>
              </a:spcBef>
              <a:spcAft>
                <a:spcPct val="0"/>
              </a:spcAft>
              <a:defRPr sz="3000">
                <a:solidFill>
                  <a:schemeClr val="tx1"/>
                </a:solidFill>
                <a:latin typeface="Arial" charset="0"/>
                <a:ea typeface="ＭＳ Ｐゴシック" charset="0"/>
              </a:defRPr>
            </a:lvl6pPr>
            <a:lvl7pPr marL="2971800" indent="-228600" defTabSz="4703763" eaLnBrk="0" fontAlgn="base" hangingPunct="0">
              <a:spcBef>
                <a:spcPct val="0"/>
              </a:spcBef>
              <a:spcAft>
                <a:spcPct val="0"/>
              </a:spcAft>
              <a:defRPr sz="3000">
                <a:solidFill>
                  <a:schemeClr val="tx1"/>
                </a:solidFill>
                <a:latin typeface="Arial" charset="0"/>
                <a:ea typeface="ＭＳ Ｐゴシック" charset="0"/>
              </a:defRPr>
            </a:lvl7pPr>
            <a:lvl8pPr marL="3429000" indent="-228600" defTabSz="4703763" eaLnBrk="0" fontAlgn="base" hangingPunct="0">
              <a:spcBef>
                <a:spcPct val="0"/>
              </a:spcBef>
              <a:spcAft>
                <a:spcPct val="0"/>
              </a:spcAft>
              <a:defRPr sz="3000">
                <a:solidFill>
                  <a:schemeClr val="tx1"/>
                </a:solidFill>
                <a:latin typeface="Arial" charset="0"/>
                <a:ea typeface="ＭＳ Ｐゴシック" charset="0"/>
              </a:defRPr>
            </a:lvl8pPr>
            <a:lvl9pPr marL="3886200" indent="-228600" defTabSz="4703763" eaLnBrk="0" fontAlgn="base" hangingPunct="0">
              <a:spcBef>
                <a:spcPct val="0"/>
              </a:spcBef>
              <a:spcAft>
                <a:spcPct val="0"/>
              </a:spcAft>
              <a:defRPr sz="3000">
                <a:solidFill>
                  <a:schemeClr val="tx1"/>
                </a:solidFill>
                <a:latin typeface="Arial" charset="0"/>
                <a:ea typeface="ＭＳ Ｐゴシック" charset="0"/>
              </a:defRPr>
            </a:lvl9pPr>
          </a:lstStyle>
          <a:p>
            <a:pPr eaLnBrk="1" hangingPunct="1">
              <a:spcBef>
                <a:spcPct val="50000"/>
              </a:spcBef>
            </a:pPr>
            <a:r>
              <a:rPr lang="en-US" sz="3150"/>
              <a:t>Insert your text here. Change the font size to fit your text in the space.</a:t>
            </a:r>
          </a:p>
          <a:p>
            <a:pPr eaLnBrk="1" hangingPunct="1">
              <a:spcBef>
                <a:spcPct val="50000"/>
              </a:spcBef>
            </a:pPr>
            <a:r>
              <a:rPr lang="en-US" sz="3150"/>
              <a:t>Remember, you can adjust the font size to fit your text.  Insert your text here. Remember, you can adjust the font size to fit your text.</a:t>
            </a:r>
          </a:p>
          <a:p>
            <a:pPr eaLnBrk="1" hangingPunct="1">
              <a:spcBef>
                <a:spcPct val="50000"/>
              </a:spcBef>
            </a:pPr>
            <a:r>
              <a:rPr lang="en-US" sz="3150"/>
              <a:t>Insert your text here. Move the text and graphics boxes to fit your individual needs.  Insert your text here. Remember, you can adjust the font size to fit your text.</a:t>
            </a:r>
          </a:p>
          <a:p>
            <a:pPr eaLnBrk="1" hangingPunct="1">
              <a:spcBef>
                <a:spcPct val="50000"/>
              </a:spcBef>
            </a:pPr>
            <a:r>
              <a:rPr lang="en-US" sz="3150"/>
              <a:t>Insert your text here. Change the font size to fit your text in the space.  Remember, you can adjust the font size to fit your text.  Insert your text here. Remember, you can adjust the font size to fit your text.</a:t>
            </a:r>
          </a:p>
          <a:p>
            <a:pPr eaLnBrk="1" hangingPunct="1">
              <a:spcBef>
                <a:spcPct val="50000"/>
              </a:spcBef>
            </a:pPr>
            <a:r>
              <a:rPr lang="en-US" sz="3150"/>
              <a:t>Change the font size to fit your text in the space. Move the text and graphics boxes to fit your individual needs.  Insert your text here. Remember, you can adjust the font size to fit your text.</a:t>
            </a:r>
          </a:p>
          <a:p>
            <a:pPr eaLnBrk="1" hangingPunct="1">
              <a:spcBef>
                <a:spcPct val="50000"/>
              </a:spcBef>
            </a:pPr>
            <a:r>
              <a:rPr lang="en-US" sz="3150"/>
              <a:t>Remember, you can adjust the font size to fit your text.  Insert your text here. Remember, you can adjust the font size to fit your text.</a:t>
            </a:r>
          </a:p>
        </p:txBody>
      </p:sp>
      <p:graphicFrame>
        <p:nvGraphicFramePr>
          <p:cNvPr id="1054" name="Object 105"/>
          <p:cNvGraphicFramePr>
            <a:graphicFrameLocks noChangeAspect="1"/>
          </p:cNvGraphicFramePr>
          <p:nvPr/>
        </p:nvGraphicFramePr>
        <p:xfrm>
          <a:off x="15001875" y="20002501"/>
          <a:ext cx="10001250" cy="8531622"/>
        </p:xfrm>
        <a:graphic>
          <a:graphicData uri="http://schemas.openxmlformats.org/presentationml/2006/ole">
            <mc:AlternateContent xmlns:mc="http://schemas.openxmlformats.org/markup-compatibility/2006">
              <mc:Choice xmlns:v="urn:schemas-microsoft-com:vml" Requires="v">
                <p:oleObj spid="_x0000_s1066" name="Chart" r:id="rId4" imgW="4600555" imgH="3924198" progId="MSGraph.Chart.8">
                  <p:embed followColorScheme="full"/>
                </p:oleObj>
              </mc:Choice>
              <mc:Fallback>
                <p:oleObj name="Chart" r:id="rId4" imgW="4600555" imgH="3924198" progId="MSGraph.Chart.8">
                  <p:embed followColorScheme="full"/>
                  <p:pic>
                    <p:nvPicPr>
                      <p:cNvPr id="0" name="Object 10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001875" y="20002501"/>
                        <a:ext cx="10001250" cy="8531622"/>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1055" name="Rectangle 106"/>
          <p:cNvSpPr>
            <a:spLocks noChangeArrowheads="1"/>
          </p:cNvSpPr>
          <p:nvPr/>
        </p:nvSpPr>
        <p:spPr bwMode="auto">
          <a:xfrm>
            <a:off x="6800850" y="22336125"/>
            <a:ext cx="4800600" cy="26670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80006" tIns="40003" rIns="80006" bIns="40003" anchor="ctr"/>
          <a:lstStyle/>
          <a:p>
            <a:pPr algn="ctr" defTabSz="4115558"/>
            <a:r>
              <a:rPr lang="en-US" sz="1969"/>
              <a:t>graphic</a:t>
            </a:r>
          </a:p>
          <a:p>
            <a:pPr algn="ctr" defTabSz="4115558"/>
            <a:r>
              <a:rPr lang="en-US" sz="1969"/>
              <a:t>goes </a:t>
            </a:r>
          </a:p>
          <a:p>
            <a:pPr algn="ctr" defTabSz="4115558"/>
            <a:r>
              <a:rPr lang="en-US" sz="1969"/>
              <a:t>here</a:t>
            </a:r>
          </a:p>
        </p:txBody>
      </p:sp>
      <p:sp>
        <p:nvSpPr>
          <p:cNvPr id="1056" name="Rectangle 108"/>
          <p:cNvSpPr>
            <a:spLocks noChangeArrowheads="1"/>
          </p:cNvSpPr>
          <p:nvPr/>
        </p:nvSpPr>
        <p:spPr bwMode="auto">
          <a:xfrm>
            <a:off x="1000125" y="15401925"/>
            <a:ext cx="10801350" cy="14668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80006" tIns="40003" rIns="80006" bIns="40003" anchor="ctr"/>
          <a:lstStyle/>
          <a:p>
            <a:pPr algn="ctr" defTabSz="4115558"/>
            <a:r>
              <a:rPr lang="en-US" sz="1969"/>
              <a:t>graphic goes here</a:t>
            </a:r>
          </a:p>
        </p:txBody>
      </p:sp>
      <p:sp>
        <p:nvSpPr>
          <p:cNvPr id="1057" name="Text Box 109"/>
          <p:cNvSpPr txBox="1">
            <a:spLocks noChangeArrowheads="1"/>
          </p:cNvSpPr>
          <p:nvPr/>
        </p:nvSpPr>
        <p:spPr bwMode="auto">
          <a:xfrm>
            <a:off x="900112" y="17002125"/>
            <a:ext cx="10834688" cy="44434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120008" tIns="60004" rIns="120008" bIns="60004">
            <a:spAutoFit/>
          </a:bodyPr>
          <a:lstStyle>
            <a:lvl1pPr defTabSz="4703763" eaLnBrk="0" hangingPunct="0">
              <a:defRPr sz="3000">
                <a:solidFill>
                  <a:schemeClr val="tx1"/>
                </a:solidFill>
                <a:latin typeface="Arial" charset="0"/>
                <a:ea typeface="ＭＳ Ｐゴシック" charset="0"/>
              </a:defRPr>
            </a:lvl1pPr>
            <a:lvl2pPr marL="742950" indent="-285750" defTabSz="4703763" eaLnBrk="0" hangingPunct="0">
              <a:defRPr sz="3000">
                <a:solidFill>
                  <a:schemeClr val="tx1"/>
                </a:solidFill>
                <a:latin typeface="Arial" charset="0"/>
                <a:ea typeface="ＭＳ Ｐゴシック" charset="0"/>
              </a:defRPr>
            </a:lvl2pPr>
            <a:lvl3pPr marL="1143000" indent="-228600" defTabSz="4703763" eaLnBrk="0" hangingPunct="0">
              <a:defRPr sz="3000">
                <a:solidFill>
                  <a:schemeClr val="tx1"/>
                </a:solidFill>
                <a:latin typeface="Arial" charset="0"/>
                <a:ea typeface="ＭＳ Ｐゴシック" charset="0"/>
              </a:defRPr>
            </a:lvl3pPr>
            <a:lvl4pPr marL="1600200" indent="-228600" defTabSz="4703763" eaLnBrk="0" hangingPunct="0">
              <a:defRPr sz="3000">
                <a:solidFill>
                  <a:schemeClr val="tx1"/>
                </a:solidFill>
                <a:latin typeface="Arial" charset="0"/>
                <a:ea typeface="ＭＳ Ｐゴシック" charset="0"/>
              </a:defRPr>
            </a:lvl4pPr>
            <a:lvl5pPr marL="2057400" indent="-228600" defTabSz="4703763" eaLnBrk="0" hangingPunct="0">
              <a:defRPr sz="3000">
                <a:solidFill>
                  <a:schemeClr val="tx1"/>
                </a:solidFill>
                <a:latin typeface="Arial" charset="0"/>
                <a:ea typeface="ＭＳ Ｐゴシック" charset="0"/>
              </a:defRPr>
            </a:lvl5pPr>
            <a:lvl6pPr marL="2514600" indent="-228600" defTabSz="4703763" eaLnBrk="0" fontAlgn="base" hangingPunct="0">
              <a:spcBef>
                <a:spcPct val="0"/>
              </a:spcBef>
              <a:spcAft>
                <a:spcPct val="0"/>
              </a:spcAft>
              <a:defRPr sz="3000">
                <a:solidFill>
                  <a:schemeClr val="tx1"/>
                </a:solidFill>
                <a:latin typeface="Arial" charset="0"/>
                <a:ea typeface="ＭＳ Ｐゴシック" charset="0"/>
              </a:defRPr>
            </a:lvl6pPr>
            <a:lvl7pPr marL="2971800" indent="-228600" defTabSz="4703763" eaLnBrk="0" fontAlgn="base" hangingPunct="0">
              <a:spcBef>
                <a:spcPct val="0"/>
              </a:spcBef>
              <a:spcAft>
                <a:spcPct val="0"/>
              </a:spcAft>
              <a:defRPr sz="3000">
                <a:solidFill>
                  <a:schemeClr val="tx1"/>
                </a:solidFill>
                <a:latin typeface="Arial" charset="0"/>
                <a:ea typeface="ＭＳ Ｐゴシック" charset="0"/>
              </a:defRPr>
            </a:lvl7pPr>
            <a:lvl8pPr marL="3429000" indent="-228600" defTabSz="4703763" eaLnBrk="0" fontAlgn="base" hangingPunct="0">
              <a:spcBef>
                <a:spcPct val="0"/>
              </a:spcBef>
              <a:spcAft>
                <a:spcPct val="0"/>
              </a:spcAft>
              <a:defRPr sz="3000">
                <a:solidFill>
                  <a:schemeClr val="tx1"/>
                </a:solidFill>
                <a:latin typeface="Arial" charset="0"/>
                <a:ea typeface="ＭＳ Ｐゴシック" charset="0"/>
              </a:defRPr>
            </a:lvl8pPr>
            <a:lvl9pPr marL="3886200" indent="-228600" defTabSz="4703763" eaLnBrk="0" fontAlgn="base" hangingPunct="0">
              <a:spcBef>
                <a:spcPct val="0"/>
              </a:spcBef>
              <a:spcAft>
                <a:spcPct val="0"/>
              </a:spcAft>
              <a:defRPr sz="3000">
                <a:solidFill>
                  <a:schemeClr val="tx1"/>
                </a:solidFill>
                <a:latin typeface="Arial" charset="0"/>
                <a:ea typeface="ＭＳ Ｐゴシック" charset="0"/>
              </a:defRPr>
            </a:lvl9pPr>
          </a:lstStyle>
          <a:p>
            <a:pPr eaLnBrk="1" hangingPunct="1">
              <a:spcBef>
                <a:spcPct val="50000"/>
              </a:spcBef>
            </a:pPr>
            <a:r>
              <a:rPr lang="en-US" sz="2100"/>
              <a:t>Caption for this graphic goes here.</a:t>
            </a:r>
          </a:p>
        </p:txBody>
      </p:sp>
      <p:sp>
        <p:nvSpPr>
          <p:cNvPr id="1058" name="Text Box 110"/>
          <p:cNvSpPr txBox="1">
            <a:spLocks noChangeArrowheads="1"/>
          </p:cNvSpPr>
          <p:nvPr/>
        </p:nvSpPr>
        <p:spPr bwMode="auto">
          <a:xfrm>
            <a:off x="6734175" y="25136476"/>
            <a:ext cx="4800600" cy="76751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120008" tIns="60004" rIns="120008" bIns="60004">
            <a:spAutoFit/>
          </a:bodyPr>
          <a:lstStyle>
            <a:lvl1pPr defTabSz="4703763" eaLnBrk="0" hangingPunct="0">
              <a:defRPr sz="3000">
                <a:solidFill>
                  <a:schemeClr val="tx1"/>
                </a:solidFill>
                <a:latin typeface="Arial" charset="0"/>
                <a:ea typeface="ＭＳ Ｐゴシック" charset="0"/>
              </a:defRPr>
            </a:lvl1pPr>
            <a:lvl2pPr marL="742950" indent="-285750" defTabSz="4703763" eaLnBrk="0" hangingPunct="0">
              <a:defRPr sz="3000">
                <a:solidFill>
                  <a:schemeClr val="tx1"/>
                </a:solidFill>
                <a:latin typeface="Arial" charset="0"/>
                <a:ea typeface="ＭＳ Ｐゴシック" charset="0"/>
              </a:defRPr>
            </a:lvl2pPr>
            <a:lvl3pPr marL="1143000" indent="-228600" defTabSz="4703763" eaLnBrk="0" hangingPunct="0">
              <a:defRPr sz="3000">
                <a:solidFill>
                  <a:schemeClr val="tx1"/>
                </a:solidFill>
                <a:latin typeface="Arial" charset="0"/>
                <a:ea typeface="ＭＳ Ｐゴシック" charset="0"/>
              </a:defRPr>
            </a:lvl3pPr>
            <a:lvl4pPr marL="1600200" indent="-228600" defTabSz="4703763" eaLnBrk="0" hangingPunct="0">
              <a:defRPr sz="3000">
                <a:solidFill>
                  <a:schemeClr val="tx1"/>
                </a:solidFill>
                <a:latin typeface="Arial" charset="0"/>
                <a:ea typeface="ＭＳ Ｐゴシック" charset="0"/>
              </a:defRPr>
            </a:lvl4pPr>
            <a:lvl5pPr marL="2057400" indent="-228600" defTabSz="4703763" eaLnBrk="0" hangingPunct="0">
              <a:defRPr sz="3000">
                <a:solidFill>
                  <a:schemeClr val="tx1"/>
                </a:solidFill>
                <a:latin typeface="Arial" charset="0"/>
                <a:ea typeface="ＭＳ Ｐゴシック" charset="0"/>
              </a:defRPr>
            </a:lvl5pPr>
            <a:lvl6pPr marL="2514600" indent="-228600" defTabSz="4703763" eaLnBrk="0" fontAlgn="base" hangingPunct="0">
              <a:spcBef>
                <a:spcPct val="0"/>
              </a:spcBef>
              <a:spcAft>
                <a:spcPct val="0"/>
              </a:spcAft>
              <a:defRPr sz="3000">
                <a:solidFill>
                  <a:schemeClr val="tx1"/>
                </a:solidFill>
                <a:latin typeface="Arial" charset="0"/>
                <a:ea typeface="ＭＳ Ｐゴシック" charset="0"/>
              </a:defRPr>
            </a:lvl6pPr>
            <a:lvl7pPr marL="2971800" indent="-228600" defTabSz="4703763" eaLnBrk="0" fontAlgn="base" hangingPunct="0">
              <a:spcBef>
                <a:spcPct val="0"/>
              </a:spcBef>
              <a:spcAft>
                <a:spcPct val="0"/>
              </a:spcAft>
              <a:defRPr sz="3000">
                <a:solidFill>
                  <a:schemeClr val="tx1"/>
                </a:solidFill>
                <a:latin typeface="Arial" charset="0"/>
                <a:ea typeface="ＭＳ Ｐゴシック" charset="0"/>
              </a:defRPr>
            </a:lvl7pPr>
            <a:lvl8pPr marL="3429000" indent="-228600" defTabSz="4703763" eaLnBrk="0" fontAlgn="base" hangingPunct="0">
              <a:spcBef>
                <a:spcPct val="0"/>
              </a:spcBef>
              <a:spcAft>
                <a:spcPct val="0"/>
              </a:spcAft>
              <a:defRPr sz="3000">
                <a:solidFill>
                  <a:schemeClr val="tx1"/>
                </a:solidFill>
                <a:latin typeface="Arial" charset="0"/>
                <a:ea typeface="ＭＳ Ｐゴシック" charset="0"/>
              </a:defRPr>
            </a:lvl8pPr>
            <a:lvl9pPr marL="3886200" indent="-228600" defTabSz="4703763" eaLnBrk="0" fontAlgn="base" hangingPunct="0">
              <a:spcBef>
                <a:spcPct val="0"/>
              </a:spcBef>
              <a:spcAft>
                <a:spcPct val="0"/>
              </a:spcAft>
              <a:defRPr sz="3000">
                <a:solidFill>
                  <a:schemeClr val="tx1"/>
                </a:solidFill>
                <a:latin typeface="Arial" charset="0"/>
                <a:ea typeface="ＭＳ Ｐゴシック" charset="0"/>
              </a:defRPr>
            </a:lvl9pPr>
          </a:lstStyle>
          <a:p>
            <a:pPr eaLnBrk="1" hangingPunct="1">
              <a:spcBef>
                <a:spcPct val="50000"/>
              </a:spcBef>
            </a:pPr>
            <a:r>
              <a:rPr lang="en-US" sz="2100"/>
              <a:t>Caption for this graphic goes here.  More detail goes in this sentence.</a:t>
            </a:r>
          </a:p>
        </p:txBody>
      </p:sp>
      <p:grpSp>
        <p:nvGrpSpPr>
          <p:cNvPr id="1026" name="Diagram 113"/>
          <p:cNvGrpSpPr>
            <a:grpSpLocks/>
          </p:cNvGrpSpPr>
          <p:nvPr/>
        </p:nvGrpSpPr>
        <p:grpSpPr bwMode="auto">
          <a:xfrm>
            <a:off x="32737425" y="6934200"/>
            <a:ext cx="4800600" cy="4000500"/>
            <a:chOff x="12096" y="9037"/>
            <a:chExt cx="3456" cy="2880"/>
          </a:xfrm>
        </p:grpSpPr>
        <p:sp>
          <p:nvSpPr>
            <p:cNvPr id="1027" name="AutoShape 112"/>
            <p:cNvSpPr>
              <a:spLocks noChangeAspect="1" noChangeArrowheads="1" noTextEdit="1"/>
            </p:cNvSpPr>
            <p:nvPr/>
          </p:nvSpPr>
          <p:spPr bwMode="auto">
            <a:xfrm>
              <a:off x="12096" y="9037"/>
              <a:ext cx="3456" cy="288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z="1969"/>
            </a:p>
          </p:txBody>
        </p:sp>
        <p:sp>
          <p:nvSpPr>
            <p:cNvPr id="1028" name="_s1028"/>
            <p:cNvSpPr>
              <a:spLocks noChangeArrowheads="1" noTextEdit="1"/>
            </p:cNvSpPr>
            <p:nvPr/>
          </p:nvSpPr>
          <p:spPr bwMode="auto">
            <a:xfrm>
              <a:off x="13284" y="9526"/>
              <a:ext cx="1080" cy="1080"/>
            </a:xfrm>
            <a:prstGeom prst="ellipse">
              <a:avLst/>
            </a:prstGeom>
            <a:solidFill>
              <a:schemeClr val="accent2">
                <a:alpha val="50000"/>
              </a:schemeClr>
            </a:solidFill>
            <a:ln w="4670">
              <a:solidFill>
                <a:schemeClr val="accent2"/>
              </a:solidFill>
              <a:round/>
              <a:headEnd/>
              <a:tailEnd/>
            </a:ln>
          </p:spPr>
          <p:txBody>
            <a:bodyPr lIns="0" tIns="0" rIns="0" bIns="0" anchor="ctr"/>
            <a:lstStyle/>
            <a:p>
              <a:endParaRPr lang="en-US" sz="1969"/>
            </a:p>
          </p:txBody>
        </p:sp>
        <p:sp>
          <p:nvSpPr>
            <p:cNvPr id="1029" name="_s1029"/>
            <p:cNvSpPr>
              <a:spLocks noChangeArrowheads="1"/>
            </p:cNvSpPr>
            <p:nvPr/>
          </p:nvSpPr>
          <p:spPr bwMode="auto">
            <a:xfrm>
              <a:off x="13544" y="9148"/>
              <a:ext cx="561" cy="27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nchor="ctr"/>
            <a:lstStyle/>
            <a:p>
              <a:pPr algn="ctr" defTabSz="4115558"/>
              <a:endParaRPr lang="en-US" sz="1050"/>
            </a:p>
          </p:txBody>
        </p:sp>
        <p:sp>
          <p:nvSpPr>
            <p:cNvPr id="1030" name="_s1030"/>
            <p:cNvSpPr>
              <a:spLocks noChangeArrowheads="1" noTextEdit="1"/>
            </p:cNvSpPr>
            <p:nvPr/>
          </p:nvSpPr>
          <p:spPr bwMode="auto">
            <a:xfrm>
              <a:off x="13639" y="10142"/>
              <a:ext cx="1080" cy="1080"/>
            </a:xfrm>
            <a:prstGeom prst="ellipse">
              <a:avLst/>
            </a:prstGeom>
            <a:solidFill>
              <a:schemeClr val="hlink">
                <a:alpha val="50000"/>
              </a:schemeClr>
            </a:solidFill>
            <a:ln w="4670">
              <a:solidFill>
                <a:schemeClr val="hlink"/>
              </a:solidFill>
              <a:round/>
              <a:headEnd/>
              <a:tailEnd/>
            </a:ln>
          </p:spPr>
          <p:txBody>
            <a:bodyPr lIns="0" tIns="0" rIns="0" bIns="0" anchor="ctr"/>
            <a:lstStyle/>
            <a:p>
              <a:endParaRPr lang="en-US" sz="1969"/>
            </a:p>
          </p:txBody>
        </p:sp>
        <p:sp>
          <p:nvSpPr>
            <p:cNvPr id="1031" name="_s1031"/>
            <p:cNvSpPr>
              <a:spLocks noChangeArrowheads="1"/>
            </p:cNvSpPr>
            <p:nvPr/>
          </p:nvSpPr>
          <p:spPr bwMode="auto">
            <a:xfrm>
              <a:off x="14741" y="11006"/>
              <a:ext cx="561" cy="27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nchor="ctr"/>
            <a:lstStyle/>
            <a:p>
              <a:pPr algn="ctr" defTabSz="4115558"/>
              <a:endParaRPr lang="en-US" sz="1050"/>
            </a:p>
          </p:txBody>
        </p:sp>
        <p:sp>
          <p:nvSpPr>
            <p:cNvPr id="1032" name="_s1032"/>
            <p:cNvSpPr>
              <a:spLocks noChangeArrowheads="1" noTextEdit="1"/>
            </p:cNvSpPr>
            <p:nvPr/>
          </p:nvSpPr>
          <p:spPr bwMode="auto">
            <a:xfrm>
              <a:off x="12928" y="10141"/>
              <a:ext cx="1080" cy="1080"/>
            </a:xfrm>
            <a:prstGeom prst="ellipse">
              <a:avLst/>
            </a:prstGeom>
            <a:solidFill>
              <a:schemeClr val="folHlink">
                <a:alpha val="50000"/>
              </a:schemeClr>
            </a:solidFill>
            <a:ln w="4670">
              <a:solidFill>
                <a:schemeClr val="folHlink"/>
              </a:solidFill>
              <a:round/>
              <a:headEnd/>
              <a:tailEnd/>
            </a:ln>
          </p:spPr>
          <p:txBody>
            <a:bodyPr lIns="0" tIns="0" rIns="0" bIns="0" anchor="ctr"/>
            <a:lstStyle/>
            <a:p>
              <a:endParaRPr lang="en-US" sz="1969"/>
            </a:p>
          </p:txBody>
        </p:sp>
        <p:sp>
          <p:nvSpPr>
            <p:cNvPr id="1033" name="_s1033"/>
            <p:cNvSpPr>
              <a:spLocks noChangeArrowheads="1"/>
            </p:cNvSpPr>
            <p:nvPr/>
          </p:nvSpPr>
          <p:spPr bwMode="auto">
            <a:xfrm>
              <a:off x="12346" y="11006"/>
              <a:ext cx="561" cy="27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nchor="ctr"/>
            <a:lstStyle/>
            <a:p>
              <a:pPr algn="ctr" defTabSz="4115558"/>
              <a:endParaRPr lang="en-US" sz="1050"/>
            </a:p>
          </p:txBody>
        </p:sp>
      </p:grpSp>
      <p:grpSp>
        <p:nvGrpSpPr>
          <p:cNvPr id="1059" name="Group 127"/>
          <p:cNvGrpSpPr>
            <a:grpSpLocks/>
          </p:cNvGrpSpPr>
          <p:nvPr/>
        </p:nvGrpSpPr>
        <p:grpSpPr bwMode="auto">
          <a:xfrm>
            <a:off x="34177884" y="533400"/>
            <a:ext cx="3693517" cy="4600575"/>
            <a:chOff x="710" y="1570"/>
            <a:chExt cx="2659" cy="3312"/>
          </a:xfrm>
        </p:grpSpPr>
        <p:pic>
          <p:nvPicPr>
            <p:cNvPr id="1061" name="Picture 128" descr="Medical_Symbol_12"/>
            <p:cNvPicPr>
              <a:picLocks noChangeAspect="1" noChangeArrowheads="1"/>
            </p:cNvPicPr>
            <p:nvPr/>
          </p:nvPicPr>
          <p:blipFill>
            <a:blip r:embed="rId6">
              <a:clrChange>
                <a:clrFrom>
                  <a:srgbClr val="FFFFFF"/>
                </a:clrFrom>
                <a:clrTo>
                  <a:srgbClr val="FFFFFF">
                    <a:alpha val="0"/>
                  </a:srgbClr>
                </a:clrTo>
              </a:clrChange>
              <a:lum bright="100000" contrast="-70000"/>
              <a:extLst>
                <a:ext uri="{28A0092B-C50C-407E-A947-70E740481C1C}">
                  <a14:useLocalDpi xmlns:a14="http://schemas.microsoft.com/office/drawing/2010/main" val="0"/>
                </a:ext>
              </a:extLst>
            </a:blip>
            <a:srcRect/>
            <a:stretch>
              <a:fillRect/>
            </a:stretch>
          </p:blipFill>
          <p:spPr bwMode="auto">
            <a:xfrm>
              <a:off x="710" y="1570"/>
              <a:ext cx="2659" cy="3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062" name="Text Box 129"/>
            <p:cNvSpPr txBox="1">
              <a:spLocks noChangeArrowheads="1"/>
            </p:cNvSpPr>
            <p:nvPr/>
          </p:nvSpPr>
          <p:spPr bwMode="auto">
            <a:xfrm>
              <a:off x="1168" y="2813"/>
              <a:ext cx="1742" cy="84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lvl1pPr defTabSz="4703763" eaLnBrk="0" hangingPunct="0">
                <a:defRPr sz="3000">
                  <a:solidFill>
                    <a:schemeClr val="tx1"/>
                  </a:solidFill>
                  <a:latin typeface="Arial" charset="0"/>
                  <a:ea typeface="ＭＳ Ｐゴシック" charset="0"/>
                </a:defRPr>
              </a:lvl1pPr>
              <a:lvl2pPr marL="742950" indent="-285750" defTabSz="4703763" eaLnBrk="0" hangingPunct="0">
                <a:defRPr sz="3000">
                  <a:solidFill>
                    <a:schemeClr val="tx1"/>
                  </a:solidFill>
                  <a:latin typeface="Arial" charset="0"/>
                  <a:ea typeface="ＭＳ Ｐゴシック" charset="0"/>
                </a:defRPr>
              </a:lvl2pPr>
              <a:lvl3pPr marL="1143000" indent="-228600" defTabSz="4703763" eaLnBrk="0" hangingPunct="0">
                <a:defRPr sz="3000">
                  <a:solidFill>
                    <a:schemeClr val="tx1"/>
                  </a:solidFill>
                  <a:latin typeface="Arial" charset="0"/>
                  <a:ea typeface="ＭＳ Ｐゴシック" charset="0"/>
                </a:defRPr>
              </a:lvl3pPr>
              <a:lvl4pPr marL="1600200" indent="-228600" defTabSz="4703763" eaLnBrk="0" hangingPunct="0">
                <a:defRPr sz="3000">
                  <a:solidFill>
                    <a:schemeClr val="tx1"/>
                  </a:solidFill>
                  <a:latin typeface="Arial" charset="0"/>
                  <a:ea typeface="ＭＳ Ｐゴシック" charset="0"/>
                </a:defRPr>
              </a:lvl4pPr>
              <a:lvl5pPr marL="2057400" indent="-228600" defTabSz="4703763" eaLnBrk="0" hangingPunct="0">
                <a:defRPr sz="3000">
                  <a:solidFill>
                    <a:schemeClr val="tx1"/>
                  </a:solidFill>
                  <a:latin typeface="Arial" charset="0"/>
                  <a:ea typeface="ＭＳ Ｐゴシック" charset="0"/>
                </a:defRPr>
              </a:lvl5pPr>
              <a:lvl6pPr marL="2514600" indent="-228600" defTabSz="4703763" eaLnBrk="0" fontAlgn="base" hangingPunct="0">
                <a:spcBef>
                  <a:spcPct val="0"/>
                </a:spcBef>
                <a:spcAft>
                  <a:spcPct val="0"/>
                </a:spcAft>
                <a:defRPr sz="3000">
                  <a:solidFill>
                    <a:schemeClr val="tx1"/>
                  </a:solidFill>
                  <a:latin typeface="Arial" charset="0"/>
                  <a:ea typeface="ＭＳ Ｐゴシック" charset="0"/>
                </a:defRPr>
              </a:lvl6pPr>
              <a:lvl7pPr marL="2971800" indent="-228600" defTabSz="4703763" eaLnBrk="0" fontAlgn="base" hangingPunct="0">
                <a:spcBef>
                  <a:spcPct val="0"/>
                </a:spcBef>
                <a:spcAft>
                  <a:spcPct val="0"/>
                </a:spcAft>
                <a:defRPr sz="3000">
                  <a:solidFill>
                    <a:schemeClr val="tx1"/>
                  </a:solidFill>
                  <a:latin typeface="Arial" charset="0"/>
                  <a:ea typeface="ＭＳ Ｐゴシック" charset="0"/>
                </a:defRPr>
              </a:lvl7pPr>
              <a:lvl8pPr marL="3429000" indent="-228600" defTabSz="4703763" eaLnBrk="0" fontAlgn="base" hangingPunct="0">
                <a:spcBef>
                  <a:spcPct val="0"/>
                </a:spcBef>
                <a:spcAft>
                  <a:spcPct val="0"/>
                </a:spcAft>
                <a:defRPr sz="3000">
                  <a:solidFill>
                    <a:schemeClr val="tx1"/>
                  </a:solidFill>
                  <a:latin typeface="Arial" charset="0"/>
                  <a:ea typeface="ＭＳ Ｐゴシック" charset="0"/>
                </a:defRPr>
              </a:lvl8pPr>
              <a:lvl9pPr marL="3886200" indent="-228600" defTabSz="4703763" eaLnBrk="0" fontAlgn="base" hangingPunct="0">
                <a:spcBef>
                  <a:spcPct val="0"/>
                </a:spcBef>
                <a:spcAft>
                  <a:spcPct val="0"/>
                </a:spcAft>
                <a:defRPr sz="3000">
                  <a:solidFill>
                    <a:schemeClr val="tx1"/>
                  </a:solidFill>
                  <a:latin typeface="Arial" charset="0"/>
                  <a:ea typeface="ＭＳ Ｐゴシック" charset="0"/>
                </a:defRPr>
              </a:lvl9pPr>
            </a:lstStyle>
            <a:p>
              <a:pPr algn="ctr" eaLnBrk="1" hangingPunct="1"/>
              <a:r>
                <a:rPr lang="en-US" sz="3525" b="1"/>
                <a:t>Put Your </a:t>
              </a:r>
            </a:p>
            <a:p>
              <a:pPr algn="ctr" eaLnBrk="1" hangingPunct="1"/>
              <a:r>
                <a:rPr lang="en-US" sz="3525" b="1"/>
                <a:t>Logo Here</a:t>
              </a:r>
            </a:p>
          </p:txBody>
        </p:sp>
      </p:gr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703763" rtl="0" eaLnBrk="1" fontAlgn="base" latinLnBrk="0" hangingPunct="1">
          <a:lnSpc>
            <a:spcPct val="100000"/>
          </a:lnSpc>
          <a:spcBef>
            <a:spcPct val="0"/>
          </a:spcBef>
          <a:spcAft>
            <a:spcPct val="0"/>
          </a:spcAft>
          <a:buClrTx/>
          <a:buSzTx/>
          <a:buFontTx/>
          <a:buNone/>
          <a:tabLst/>
          <a:defRPr kumimoji="0" lang="en-US" sz="30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703763" rtl="0" eaLnBrk="1" fontAlgn="base" latinLnBrk="0" hangingPunct="1">
          <a:lnSpc>
            <a:spcPct val="100000"/>
          </a:lnSpc>
          <a:spcBef>
            <a:spcPct val="0"/>
          </a:spcBef>
          <a:spcAft>
            <a:spcPct val="0"/>
          </a:spcAft>
          <a:buClrTx/>
          <a:buSzTx/>
          <a:buFontTx/>
          <a:buNone/>
          <a:tabLst/>
          <a:defRPr kumimoji="0" lang="en-US" sz="30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1551</TotalTime>
  <Words>727</Words>
  <Application>Microsoft Macintosh PowerPoint</Application>
  <PresentationFormat>Custom</PresentationFormat>
  <Paragraphs>63</Paragraphs>
  <Slides>1</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6" baseType="lpstr">
      <vt:lpstr>ＭＳ Ｐゴシック</vt:lpstr>
      <vt:lpstr>Gill Sans MT</vt:lpstr>
      <vt:lpstr>Arial</vt:lpstr>
      <vt:lpstr>Default Design</vt:lpstr>
      <vt:lpstr>Chart</vt:lpstr>
      <vt:lpstr>PowerPoint Presentation</vt:lpstr>
    </vt:vector>
  </TitlesOfParts>
  <Company>Graphicsland</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Sample research poster</dc:title>
  <dc:subject>How To Make A Scientific Poster</dc:subject>
  <dc:creator>Graphicsland/MakeSigns.com</dc:creator>
  <cp:keywords>scientific, research, template, custom, poster, presentation, symposium, printing, PowerPoint, create, design, example, sample, download</cp:keywords>
  <dc:description>These templates are offered for free to help your create a poster ranging from nursing research posters to psychology research posters.</dc:description>
  <cp:lastModifiedBy>Austun Ables</cp:lastModifiedBy>
  <cp:revision>48</cp:revision>
  <dcterms:created xsi:type="dcterms:W3CDTF">2004-07-27T19:46:06Z</dcterms:created>
  <dcterms:modified xsi:type="dcterms:W3CDTF">2020-01-28T19:05:54Z</dcterms:modified>
  <cp:category>science research poster</cp:category>
</cp:coreProperties>
</file>