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handoutMasterIdLst>
    <p:handoutMasterId r:id="rId4"/>
  </p:handoutMasterIdLst>
  <p:sldIdLst>
    <p:sldId id="256" r:id="rId2"/>
  </p:sldIdLst>
  <p:sldSz cx="38404800" cy="28803600"/>
  <p:notesSz cx="8086725" cy="14581188"/>
  <p:defaultTextStyle>
    <a:defPPr>
      <a:defRPr lang="en-US"/>
    </a:defPPr>
    <a:lvl1pPr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1pPr>
    <a:lvl2pPr marL="400028"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2pPr>
    <a:lvl3pPr marL="800054"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3pPr>
    <a:lvl4pPr marL="1200082"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4pPr>
    <a:lvl5pPr marL="1600109" algn="l" rtl="0" eaLnBrk="0" fontAlgn="base" hangingPunct="0">
      <a:spcBef>
        <a:spcPct val="0"/>
      </a:spcBef>
      <a:spcAft>
        <a:spcPct val="0"/>
      </a:spcAft>
      <a:defRPr sz="2100" kern="1200">
        <a:solidFill>
          <a:schemeClr val="tx1"/>
        </a:solidFill>
        <a:latin typeface="Times New Roman" charset="0"/>
        <a:ea typeface="ＭＳ Ｐゴシック" charset="0"/>
        <a:cs typeface="+mn-cs"/>
      </a:defRPr>
    </a:lvl5pPr>
    <a:lvl6pPr marL="2000136" algn="l" defTabSz="400028" rtl="0" eaLnBrk="1" latinLnBrk="0" hangingPunct="1">
      <a:defRPr sz="2100" kern="1200">
        <a:solidFill>
          <a:schemeClr val="tx1"/>
        </a:solidFill>
        <a:latin typeface="Times New Roman" charset="0"/>
        <a:ea typeface="ＭＳ Ｐゴシック" charset="0"/>
        <a:cs typeface="+mn-cs"/>
      </a:defRPr>
    </a:lvl6pPr>
    <a:lvl7pPr marL="2400163" algn="l" defTabSz="400028" rtl="0" eaLnBrk="1" latinLnBrk="0" hangingPunct="1">
      <a:defRPr sz="2100" kern="1200">
        <a:solidFill>
          <a:schemeClr val="tx1"/>
        </a:solidFill>
        <a:latin typeface="Times New Roman" charset="0"/>
        <a:ea typeface="ＭＳ Ｐゴシック" charset="0"/>
        <a:cs typeface="+mn-cs"/>
      </a:defRPr>
    </a:lvl7pPr>
    <a:lvl8pPr marL="2800190" algn="l" defTabSz="400028" rtl="0" eaLnBrk="1" latinLnBrk="0" hangingPunct="1">
      <a:defRPr sz="2100" kern="1200">
        <a:solidFill>
          <a:schemeClr val="tx1"/>
        </a:solidFill>
        <a:latin typeface="Times New Roman" charset="0"/>
        <a:ea typeface="ＭＳ Ｐゴシック" charset="0"/>
        <a:cs typeface="+mn-cs"/>
      </a:defRPr>
    </a:lvl8pPr>
    <a:lvl9pPr marL="3200217" algn="l" defTabSz="400028" rtl="0" eaLnBrk="1" latinLnBrk="0" hangingPunct="1">
      <a:defRPr sz="2100" kern="1200">
        <a:solidFill>
          <a:schemeClr val="tx1"/>
        </a:solidFill>
        <a:latin typeface="Times New Roman" charset="0"/>
        <a:ea typeface="ＭＳ Ｐゴシック" charset="0"/>
        <a:cs typeface="+mn-cs"/>
      </a:defRPr>
    </a:lvl9pPr>
  </p:defaultTextStyle>
  <p:extLst>
    <p:ext uri="{EFAFB233-063F-42B5-8137-9DF3F51BA10A}">
      <p15:sldGuideLst xmlns:p15="http://schemas.microsoft.com/office/powerpoint/2012/main">
        <p15:guide id="1" orient="horz" pos="9030" userDrawn="1">
          <p15:clr>
            <a:srgbClr val="A4A3A4"/>
          </p15:clr>
        </p15:guide>
        <p15:guide id="2" pos="1209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EBD6"/>
    <a:srgbClr val="F6F1E2"/>
    <a:srgbClr val="DDC991"/>
    <a:srgbClr val="F3EDD1"/>
    <a:srgbClr val="F9F3DB"/>
    <a:srgbClr val="F5EBC3"/>
    <a:srgbClr val="F6EEC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660" autoAdjust="0"/>
  </p:normalViewPr>
  <p:slideViewPr>
    <p:cSldViewPr>
      <p:cViewPr varScale="1">
        <p:scale>
          <a:sx n="24" d="100"/>
          <a:sy n="24" d="100"/>
        </p:scale>
        <p:origin x="2128" y="272"/>
      </p:cViewPr>
      <p:guideLst>
        <p:guide orient="horz" pos="9030"/>
        <p:guide pos="12096"/>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026"/>
          <p:cNvSpPr>
            <a:spLocks noGrp="1" noChangeArrowheads="1"/>
          </p:cNvSpPr>
          <p:nvPr>
            <p:ph type="hdr" sz="quarter"/>
          </p:nvPr>
        </p:nvSpPr>
        <p:spPr bwMode="auto">
          <a:xfrm>
            <a:off x="0" y="0"/>
            <a:ext cx="3513138" cy="739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5383" tIns="12691" rIns="25383" bIns="12691" numCol="1" anchor="t" anchorCtr="0" compatLnSpc="1">
            <a:prstTxWarp prst="textNoShape">
              <a:avLst/>
            </a:prstTxWarp>
          </a:bodyPr>
          <a:lstStyle>
            <a:lvl1pPr defTabSz="252413">
              <a:defRPr sz="300"/>
            </a:lvl1pPr>
          </a:lstStyle>
          <a:p>
            <a:endParaRPr lang="en-US"/>
          </a:p>
        </p:txBody>
      </p:sp>
      <p:sp>
        <p:nvSpPr>
          <p:cNvPr id="8195" name="Rectangle 1027"/>
          <p:cNvSpPr>
            <a:spLocks noGrp="1" noChangeArrowheads="1"/>
          </p:cNvSpPr>
          <p:nvPr>
            <p:ph type="dt" sz="quarter" idx="1"/>
          </p:nvPr>
        </p:nvSpPr>
        <p:spPr bwMode="auto">
          <a:xfrm>
            <a:off x="4587875" y="0"/>
            <a:ext cx="3495675" cy="739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5383" tIns="12691" rIns="25383" bIns="12691" numCol="1" anchor="t" anchorCtr="0" compatLnSpc="1">
            <a:prstTxWarp prst="textNoShape">
              <a:avLst/>
            </a:prstTxWarp>
          </a:bodyPr>
          <a:lstStyle>
            <a:lvl1pPr algn="r" defTabSz="252413">
              <a:defRPr sz="300"/>
            </a:lvl1pPr>
          </a:lstStyle>
          <a:p>
            <a:endParaRPr lang="en-US"/>
          </a:p>
        </p:txBody>
      </p:sp>
      <p:sp>
        <p:nvSpPr>
          <p:cNvPr id="8196" name="Rectangle 1028"/>
          <p:cNvSpPr>
            <a:spLocks noGrp="1" noChangeArrowheads="1"/>
          </p:cNvSpPr>
          <p:nvPr>
            <p:ph type="ftr" sz="quarter" idx="2"/>
          </p:nvPr>
        </p:nvSpPr>
        <p:spPr bwMode="auto">
          <a:xfrm>
            <a:off x="0" y="13841413"/>
            <a:ext cx="3513138" cy="7413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5383" tIns="12691" rIns="25383" bIns="12691" numCol="1" anchor="b" anchorCtr="0" compatLnSpc="1">
            <a:prstTxWarp prst="textNoShape">
              <a:avLst/>
            </a:prstTxWarp>
          </a:bodyPr>
          <a:lstStyle>
            <a:lvl1pPr defTabSz="252413">
              <a:defRPr sz="300"/>
            </a:lvl1pPr>
          </a:lstStyle>
          <a:p>
            <a:endParaRPr lang="en-US"/>
          </a:p>
        </p:txBody>
      </p:sp>
      <p:sp>
        <p:nvSpPr>
          <p:cNvPr id="8197" name="Rectangle 1029"/>
          <p:cNvSpPr>
            <a:spLocks noGrp="1" noChangeArrowheads="1"/>
          </p:cNvSpPr>
          <p:nvPr>
            <p:ph type="sldNum" sz="quarter" idx="3"/>
          </p:nvPr>
        </p:nvSpPr>
        <p:spPr bwMode="auto">
          <a:xfrm>
            <a:off x="4587875" y="13841413"/>
            <a:ext cx="3495675" cy="7413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5383" tIns="12691" rIns="25383" bIns="12691" numCol="1" anchor="b" anchorCtr="0" compatLnSpc="1">
            <a:prstTxWarp prst="textNoShape">
              <a:avLst/>
            </a:prstTxWarp>
          </a:bodyPr>
          <a:lstStyle>
            <a:lvl1pPr algn="r" defTabSz="252413">
              <a:defRPr sz="300"/>
            </a:lvl1pPr>
          </a:lstStyle>
          <a:p>
            <a:fld id="{06CA3848-A259-A847-B4D6-6017982CF857}" type="slidenum">
              <a:rPr lang="en-US"/>
              <a:pPr/>
              <a:t>‹#›</a:t>
            </a:fld>
            <a:endParaRPr lang="en-US"/>
          </a:p>
        </p:txBody>
      </p:sp>
    </p:spTree>
    <p:extLst>
      <p:ext uri="{BB962C8B-B14F-4D97-AF65-F5344CB8AC3E}">
        <p14:creationId xmlns:p14="http://schemas.microsoft.com/office/powerpoint/2010/main" val="19780758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505200" cy="728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401" tIns="14201" rIns="28401" bIns="14201" numCol="1" anchor="t" anchorCtr="0" compatLnSpc="1">
            <a:prstTxWarp prst="textNoShape">
              <a:avLst/>
            </a:prstTxWarp>
          </a:bodyPr>
          <a:lstStyle>
            <a:lvl1pPr defTabSz="284163">
              <a:defRPr sz="400"/>
            </a:lvl1pPr>
          </a:lstStyle>
          <a:p>
            <a:endParaRPr lang="en-US"/>
          </a:p>
        </p:txBody>
      </p:sp>
      <p:sp>
        <p:nvSpPr>
          <p:cNvPr id="14339" name="Rectangle 3"/>
          <p:cNvSpPr>
            <a:spLocks noGrp="1" noChangeArrowheads="1"/>
          </p:cNvSpPr>
          <p:nvPr>
            <p:ph type="dt" idx="1"/>
          </p:nvPr>
        </p:nvSpPr>
        <p:spPr bwMode="auto">
          <a:xfrm>
            <a:off x="4579938" y="0"/>
            <a:ext cx="3505200" cy="728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401" tIns="14201" rIns="28401" bIns="14201" numCol="1" anchor="t" anchorCtr="0" compatLnSpc="1">
            <a:prstTxWarp prst="textNoShape">
              <a:avLst/>
            </a:prstTxWarp>
          </a:bodyPr>
          <a:lstStyle>
            <a:lvl1pPr algn="r" defTabSz="284163">
              <a:defRPr sz="400"/>
            </a:lvl1pPr>
          </a:lstStyle>
          <a:p>
            <a:endParaRPr lang="en-US"/>
          </a:p>
        </p:txBody>
      </p:sp>
      <p:sp>
        <p:nvSpPr>
          <p:cNvPr id="3076" name="Rectangle 4"/>
          <p:cNvSpPr>
            <a:spLocks noGrp="1" noRot="1" noChangeAspect="1" noChangeArrowheads="1" noTextEdit="1"/>
          </p:cNvSpPr>
          <p:nvPr>
            <p:ph type="sldImg" idx="2"/>
          </p:nvPr>
        </p:nvSpPr>
        <p:spPr bwMode="auto">
          <a:xfrm>
            <a:off x="398463" y="1093788"/>
            <a:ext cx="7289800" cy="5467350"/>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 uri="{FAA26D3D-D897-4be2-8F04-BA451C77F1D7}">
              <ma14:placeholderFlag xmlns:ma14="http://schemas.microsoft.com/office/mac/drawingml/2011/main" xmlns="" val="1"/>
            </a:ext>
          </a:extLst>
        </p:spPr>
      </p:sp>
      <p:sp>
        <p:nvSpPr>
          <p:cNvPr id="14341" name="Rectangle 5"/>
          <p:cNvSpPr>
            <a:spLocks noGrp="1" noChangeArrowheads="1"/>
          </p:cNvSpPr>
          <p:nvPr>
            <p:ph type="body" sz="quarter" idx="3"/>
          </p:nvPr>
        </p:nvSpPr>
        <p:spPr bwMode="auto">
          <a:xfrm>
            <a:off x="808038" y="6926263"/>
            <a:ext cx="6470650" cy="656113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401" tIns="14201" rIns="28401" bIns="1420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4342" name="Rectangle 6"/>
          <p:cNvSpPr>
            <a:spLocks noGrp="1" noChangeArrowheads="1"/>
          </p:cNvSpPr>
          <p:nvPr>
            <p:ph type="ftr" sz="quarter" idx="4"/>
          </p:nvPr>
        </p:nvSpPr>
        <p:spPr bwMode="auto">
          <a:xfrm>
            <a:off x="0" y="13849350"/>
            <a:ext cx="3505200" cy="73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401" tIns="14201" rIns="28401" bIns="14201" numCol="1" anchor="b" anchorCtr="0" compatLnSpc="1">
            <a:prstTxWarp prst="textNoShape">
              <a:avLst/>
            </a:prstTxWarp>
          </a:bodyPr>
          <a:lstStyle>
            <a:lvl1pPr defTabSz="284163">
              <a:defRPr sz="400"/>
            </a:lvl1pPr>
          </a:lstStyle>
          <a:p>
            <a:endParaRPr lang="en-US"/>
          </a:p>
        </p:txBody>
      </p:sp>
      <p:sp>
        <p:nvSpPr>
          <p:cNvPr id="14343" name="Rectangle 7"/>
          <p:cNvSpPr>
            <a:spLocks noGrp="1" noChangeArrowheads="1"/>
          </p:cNvSpPr>
          <p:nvPr>
            <p:ph type="sldNum" sz="quarter" idx="5"/>
          </p:nvPr>
        </p:nvSpPr>
        <p:spPr bwMode="auto">
          <a:xfrm>
            <a:off x="4579938" y="13849350"/>
            <a:ext cx="3505200" cy="730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28401" tIns="14201" rIns="28401" bIns="14201" numCol="1" anchor="b" anchorCtr="0" compatLnSpc="1">
            <a:prstTxWarp prst="textNoShape">
              <a:avLst/>
            </a:prstTxWarp>
          </a:bodyPr>
          <a:lstStyle>
            <a:lvl1pPr algn="r" defTabSz="284163">
              <a:defRPr sz="400"/>
            </a:lvl1pPr>
          </a:lstStyle>
          <a:p>
            <a:fld id="{F3F451A2-D65E-9240-B102-28634E480865}" type="slidenum">
              <a:rPr lang="en-US"/>
              <a:pPr/>
              <a:t>‹#›</a:t>
            </a:fld>
            <a:endParaRPr lang="en-US"/>
          </a:p>
        </p:txBody>
      </p:sp>
    </p:spTree>
    <p:extLst>
      <p:ext uri="{BB962C8B-B14F-4D97-AF65-F5344CB8AC3E}">
        <p14:creationId xmlns:p14="http://schemas.microsoft.com/office/powerpoint/2010/main" val="5057556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1pPr>
    <a:lvl2pPr marL="400028"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2pPr>
    <a:lvl3pPr marL="800054"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3pPr>
    <a:lvl4pPr marL="1200082"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4pPr>
    <a:lvl5pPr marL="1600109" algn="l" rtl="0" eaLnBrk="0" fontAlgn="base" hangingPunct="0">
      <a:spcBef>
        <a:spcPct val="30000"/>
      </a:spcBef>
      <a:spcAft>
        <a:spcPct val="0"/>
      </a:spcAft>
      <a:defRPr sz="1050" kern="1200">
        <a:solidFill>
          <a:schemeClr val="tx1"/>
        </a:solidFill>
        <a:latin typeface="Times New Roman" pitchFamily="18" charset="0"/>
        <a:ea typeface="ＭＳ Ｐゴシック" charset="0"/>
        <a:cs typeface="+mn-cs"/>
      </a:defRPr>
    </a:lvl5pPr>
    <a:lvl6pPr marL="2000136" algn="l" defTabSz="800054" rtl="0" eaLnBrk="1" latinLnBrk="0" hangingPunct="1">
      <a:defRPr sz="1050" kern="1200">
        <a:solidFill>
          <a:schemeClr val="tx1"/>
        </a:solidFill>
        <a:latin typeface="+mn-lt"/>
        <a:ea typeface="+mn-ea"/>
        <a:cs typeface="+mn-cs"/>
      </a:defRPr>
    </a:lvl6pPr>
    <a:lvl7pPr marL="2400163" algn="l" defTabSz="800054" rtl="0" eaLnBrk="1" latinLnBrk="0" hangingPunct="1">
      <a:defRPr sz="1050" kern="1200">
        <a:solidFill>
          <a:schemeClr val="tx1"/>
        </a:solidFill>
        <a:latin typeface="+mn-lt"/>
        <a:ea typeface="+mn-ea"/>
        <a:cs typeface="+mn-cs"/>
      </a:defRPr>
    </a:lvl7pPr>
    <a:lvl8pPr marL="2800190" algn="l" defTabSz="800054" rtl="0" eaLnBrk="1" latinLnBrk="0" hangingPunct="1">
      <a:defRPr sz="1050" kern="1200">
        <a:solidFill>
          <a:schemeClr val="tx1"/>
        </a:solidFill>
        <a:latin typeface="+mn-lt"/>
        <a:ea typeface="+mn-ea"/>
        <a:cs typeface="+mn-cs"/>
      </a:defRPr>
    </a:lvl8pPr>
    <a:lvl9pPr marL="3200217" algn="l" defTabSz="800054" rtl="0" eaLnBrk="1" latinLnBrk="0" hangingPunct="1">
      <a:defRPr sz="105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lvl1pPr defTabSz="284163">
              <a:defRPr sz="2400">
                <a:solidFill>
                  <a:schemeClr val="tx1"/>
                </a:solidFill>
                <a:latin typeface="Times New Roman" charset="0"/>
                <a:ea typeface="ＭＳ Ｐゴシック" charset="0"/>
              </a:defRPr>
            </a:lvl1pPr>
            <a:lvl2pPr marL="742950" indent="-285750" defTabSz="284163">
              <a:defRPr sz="2400">
                <a:solidFill>
                  <a:schemeClr val="tx1"/>
                </a:solidFill>
                <a:latin typeface="Times New Roman" charset="0"/>
                <a:ea typeface="ＭＳ Ｐゴシック" charset="0"/>
              </a:defRPr>
            </a:lvl2pPr>
            <a:lvl3pPr marL="1143000" indent="-228600" defTabSz="284163">
              <a:defRPr sz="2400">
                <a:solidFill>
                  <a:schemeClr val="tx1"/>
                </a:solidFill>
                <a:latin typeface="Times New Roman" charset="0"/>
                <a:ea typeface="ＭＳ Ｐゴシック" charset="0"/>
              </a:defRPr>
            </a:lvl3pPr>
            <a:lvl4pPr marL="1600200" indent="-228600" defTabSz="284163">
              <a:defRPr sz="2400">
                <a:solidFill>
                  <a:schemeClr val="tx1"/>
                </a:solidFill>
                <a:latin typeface="Times New Roman" charset="0"/>
                <a:ea typeface="ＭＳ Ｐゴシック" charset="0"/>
              </a:defRPr>
            </a:lvl4pPr>
            <a:lvl5pPr marL="2057400" indent="-228600" defTabSz="284163">
              <a:defRPr sz="2400">
                <a:solidFill>
                  <a:schemeClr val="tx1"/>
                </a:solidFill>
                <a:latin typeface="Times New Roman" charset="0"/>
                <a:ea typeface="ＭＳ Ｐゴシック" charset="0"/>
              </a:defRPr>
            </a:lvl5pPr>
            <a:lvl6pPr marL="2514600" indent="-228600" defTabSz="28416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28416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28416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284163" eaLnBrk="0" fontAlgn="base" hangingPunct="0">
              <a:spcBef>
                <a:spcPct val="0"/>
              </a:spcBef>
              <a:spcAft>
                <a:spcPct val="0"/>
              </a:spcAft>
              <a:defRPr sz="2400">
                <a:solidFill>
                  <a:schemeClr val="tx1"/>
                </a:solidFill>
                <a:latin typeface="Times New Roman" charset="0"/>
                <a:ea typeface="ＭＳ Ｐゴシック" charset="0"/>
              </a:defRPr>
            </a:lvl9pPr>
          </a:lstStyle>
          <a:p>
            <a:fld id="{9D9DFDF8-A814-B041-A739-56A04F0AEE7B}" type="slidenum">
              <a:rPr lang="en-US" sz="400"/>
              <a:pPr/>
              <a:t>1</a:t>
            </a:fld>
            <a:endParaRPr lang="en-US" sz="4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607" y="8948341"/>
            <a:ext cx="32643587" cy="6172994"/>
          </a:xfrm>
        </p:spPr>
        <p:txBody>
          <a:bodyPr/>
          <a:lstStyle/>
          <a:p>
            <a:r>
              <a:rPr lang="en-US"/>
              <a:t>Click to edit Master title style</a:t>
            </a:r>
          </a:p>
        </p:txBody>
      </p:sp>
      <p:sp>
        <p:nvSpPr>
          <p:cNvPr id="3" name="Subtitle 2"/>
          <p:cNvSpPr>
            <a:spLocks noGrp="1"/>
          </p:cNvSpPr>
          <p:nvPr>
            <p:ph type="subTitle" idx="1"/>
          </p:nvPr>
        </p:nvSpPr>
        <p:spPr>
          <a:xfrm>
            <a:off x="5761216" y="16321484"/>
            <a:ext cx="26882372" cy="7362032"/>
          </a:xfrm>
        </p:spPr>
        <p:txBody>
          <a:bodyPr/>
          <a:lstStyle>
            <a:lvl1pPr marL="0" indent="0" algn="ctr">
              <a:buNone/>
              <a:defRPr/>
            </a:lvl1pPr>
            <a:lvl2pPr marL="400028" indent="0" algn="ctr">
              <a:buNone/>
              <a:defRPr/>
            </a:lvl2pPr>
            <a:lvl3pPr marL="800054" indent="0" algn="ctr">
              <a:buNone/>
              <a:defRPr/>
            </a:lvl3pPr>
            <a:lvl4pPr marL="1200082" indent="0" algn="ctr">
              <a:buNone/>
              <a:defRPr/>
            </a:lvl4pPr>
            <a:lvl5pPr marL="1600109" indent="0" algn="ctr">
              <a:buNone/>
              <a:defRPr/>
            </a:lvl5pPr>
            <a:lvl6pPr marL="2000136" indent="0" algn="ctr">
              <a:buNone/>
              <a:defRPr/>
            </a:lvl6pPr>
            <a:lvl7pPr marL="2400163" indent="0" algn="ctr">
              <a:buNone/>
              <a:defRPr/>
            </a:lvl7pPr>
            <a:lvl8pPr marL="2800190" indent="0" algn="ctr">
              <a:buNone/>
              <a:defRPr/>
            </a:lvl8pPr>
            <a:lvl9pPr marL="3200217"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C9219E3-56D0-D44C-8CD1-AC419CE98BDB}" type="slidenum">
              <a:rPr lang="en-US"/>
              <a:pPr/>
              <a:t>‹#›</a:t>
            </a:fld>
            <a:endParaRPr lang="en-US"/>
          </a:p>
        </p:txBody>
      </p:sp>
    </p:spTree>
    <p:extLst>
      <p:ext uri="{BB962C8B-B14F-4D97-AF65-F5344CB8AC3E}">
        <p14:creationId xmlns:p14="http://schemas.microsoft.com/office/powerpoint/2010/main" val="242826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C40BB6E3-A3DA-A546-91D9-975AA5C45B30}" type="slidenum">
              <a:rPr lang="en-US"/>
              <a:pPr/>
              <a:t>‹#›</a:t>
            </a:fld>
            <a:endParaRPr lang="en-US"/>
          </a:p>
        </p:txBody>
      </p:sp>
    </p:spTree>
    <p:extLst>
      <p:ext uri="{BB962C8B-B14F-4D97-AF65-F5344CB8AC3E}">
        <p14:creationId xmlns:p14="http://schemas.microsoft.com/office/powerpoint/2010/main" val="235262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363914" y="2561431"/>
            <a:ext cx="8160280" cy="2304176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880608" y="2561431"/>
            <a:ext cx="24364773" cy="2304176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5A39F5AE-F52E-EA4F-AFEA-A641F7786E7B}" type="slidenum">
              <a:rPr lang="en-US"/>
              <a:pPr/>
              <a:t>‹#›</a:t>
            </a:fld>
            <a:endParaRPr lang="en-US"/>
          </a:p>
        </p:txBody>
      </p:sp>
    </p:spTree>
    <p:extLst>
      <p:ext uri="{BB962C8B-B14F-4D97-AF65-F5344CB8AC3E}">
        <p14:creationId xmlns:p14="http://schemas.microsoft.com/office/powerpoint/2010/main" val="2274917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EC77D93-5AFF-1342-A478-081EC00511A4}" type="slidenum">
              <a:rPr lang="en-US"/>
              <a:pPr/>
              <a:t>‹#›</a:t>
            </a:fld>
            <a:endParaRPr lang="en-US"/>
          </a:p>
        </p:txBody>
      </p:sp>
    </p:spTree>
    <p:extLst>
      <p:ext uri="{BB962C8B-B14F-4D97-AF65-F5344CB8AC3E}">
        <p14:creationId xmlns:p14="http://schemas.microsoft.com/office/powerpoint/2010/main" val="1300562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18509260"/>
            <a:ext cx="32643587" cy="5720159"/>
          </a:xfrm>
        </p:spPr>
        <p:txBody>
          <a:bodyPr anchor="t"/>
          <a:lstStyle>
            <a:lvl1pPr algn="l">
              <a:defRPr sz="3525" b="1" cap="all"/>
            </a:lvl1pPr>
          </a:lstStyle>
          <a:p>
            <a:r>
              <a:rPr lang="en-US"/>
              <a:t>Click to edit Master title style</a:t>
            </a:r>
          </a:p>
        </p:txBody>
      </p:sp>
      <p:sp>
        <p:nvSpPr>
          <p:cNvPr id="3" name="Text Placeholder 2"/>
          <p:cNvSpPr>
            <a:spLocks noGrp="1"/>
          </p:cNvSpPr>
          <p:nvPr>
            <p:ph type="body" idx="1"/>
          </p:nvPr>
        </p:nvSpPr>
        <p:spPr>
          <a:xfrm>
            <a:off x="3033713" y="12208471"/>
            <a:ext cx="32643587" cy="6300788"/>
          </a:xfrm>
        </p:spPr>
        <p:txBody>
          <a:bodyPr anchor="b"/>
          <a:lstStyle>
            <a:lvl1pPr marL="0" indent="0">
              <a:buNone/>
              <a:defRPr sz="1725"/>
            </a:lvl1pPr>
            <a:lvl2pPr marL="400028" indent="0">
              <a:buNone/>
              <a:defRPr sz="1575"/>
            </a:lvl2pPr>
            <a:lvl3pPr marL="800054" indent="0">
              <a:buNone/>
              <a:defRPr sz="1425"/>
            </a:lvl3pPr>
            <a:lvl4pPr marL="1200082" indent="0">
              <a:buNone/>
              <a:defRPr sz="1200"/>
            </a:lvl4pPr>
            <a:lvl5pPr marL="1600109" indent="0">
              <a:buNone/>
              <a:defRPr sz="1200"/>
            </a:lvl5pPr>
            <a:lvl6pPr marL="2000136" indent="0">
              <a:buNone/>
              <a:defRPr sz="1200"/>
            </a:lvl6pPr>
            <a:lvl7pPr marL="2400163" indent="0">
              <a:buNone/>
              <a:defRPr sz="1200"/>
            </a:lvl7pPr>
            <a:lvl8pPr marL="2800190" indent="0">
              <a:buNone/>
              <a:defRPr sz="1200"/>
            </a:lvl8pPr>
            <a:lvl9pPr marL="3200217"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84E8FB2-F6A1-0B47-9D81-DC9B220B6091}" type="slidenum">
              <a:rPr lang="en-US"/>
              <a:pPr/>
              <a:t>‹#›</a:t>
            </a:fld>
            <a:endParaRPr lang="en-US"/>
          </a:p>
        </p:txBody>
      </p:sp>
    </p:spTree>
    <p:extLst>
      <p:ext uri="{BB962C8B-B14F-4D97-AF65-F5344CB8AC3E}">
        <p14:creationId xmlns:p14="http://schemas.microsoft.com/office/powerpoint/2010/main" val="77492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80608" y="8320486"/>
            <a:ext cx="16262526" cy="17282716"/>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9261668" y="8320486"/>
            <a:ext cx="16262527" cy="17282716"/>
          </a:xfrm>
        </p:spPr>
        <p:txBody>
          <a:bodyPr/>
          <a:lstStyle>
            <a:lvl1pPr>
              <a:defRPr sz="2475"/>
            </a:lvl1pPr>
            <a:lvl2pPr>
              <a:defRPr sz="2100"/>
            </a:lvl2pPr>
            <a:lvl3pPr>
              <a:defRPr sz="1725"/>
            </a:lvl3pPr>
            <a:lvl4pPr>
              <a:defRPr sz="1575"/>
            </a:lvl4pPr>
            <a:lvl5pPr>
              <a:defRPr sz="1575"/>
            </a:lvl5pPr>
            <a:lvl6pPr>
              <a:defRPr sz="1575"/>
            </a:lvl6pPr>
            <a:lvl7pPr>
              <a:defRPr sz="1575"/>
            </a:lvl7pPr>
            <a:lvl8pPr>
              <a:defRPr sz="1575"/>
            </a:lvl8pPr>
            <a:lvl9pPr>
              <a:defRPr sz="15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171AD904-2B6A-7742-969A-316045AFFE19}" type="slidenum">
              <a:rPr lang="en-US"/>
              <a:pPr/>
              <a:t>‹#›</a:t>
            </a:fld>
            <a:endParaRPr lang="en-US"/>
          </a:p>
        </p:txBody>
      </p:sp>
    </p:spTree>
    <p:extLst>
      <p:ext uri="{BB962C8B-B14F-4D97-AF65-F5344CB8AC3E}">
        <p14:creationId xmlns:p14="http://schemas.microsoft.com/office/powerpoint/2010/main" val="2875174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994" y="1152922"/>
            <a:ext cx="34564814" cy="4800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919993" y="6448030"/>
            <a:ext cx="16968788"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4" name="Content Placeholder 3"/>
          <p:cNvSpPr>
            <a:spLocks noGrp="1"/>
          </p:cNvSpPr>
          <p:nvPr>
            <p:ph sz="half" idx="2"/>
          </p:nvPr>
        </p:nvSpPr>
        <p:spPr>
          <a:xfrm>
            <a:off x="1919993" y="9134477"/>
            <a:ext cx="16968788"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9508612" y="6448030"/>
            <a:ext cx="16976196" cy="2686447"/>
          </a:xfrm>
        </p:spPr>
        <p:txBody>
          <a:bodyPr anchor="b"/>
          <a:lstStyle>
            <a:lvl1pPr marL="0" indent="0">
              <a:buNone/>
              <a:defRPr sz="2100" b="1"/>
            </a:lvl1pPr>
            <a:lvl2pPr marL="400028" indent="0">
              <a:buNone/>
              <a:defRPr sz="1725" b="1"/>
            </a:lvl2pPr>
            <a:lvl3pPr marL="800054" indent="0">
              <a:buNone/>
              <a:defRPr sz="1575" b="1"/>
            </a:lvl3pPr>
            <a:lvl4pPr marL="1200082" indent="0">
              <a:buNone/>
              <a:defRPr sz="1425" b="1"/>
            </a:lvl4pPr>
            <a:lvl5pPr marL="1600109" indent="0">
              <a:buNone/>
              <a:defRPr sz="1425" b="1"/>
            </a:lvl5pPr>
            <a:lvl6pPr marL="2000136" indent="0">
              <a:buNone/>
              <a:defRPr sz="1425" b="1"/>
            </a:lvl6pPr>
            <a:lvl7pPr marL="2400163" indent="0">
              <a:buNone/>
              <a:defRPr sz="1425" b="1"/>
            </a:lvl7pPr>
            <a:lvl8pPr marL="2800190" indent="0">
              <a:buNone/>
              <a:defRPr sz="1425" b="1"/>
            </a:lvl8pPr>
            <a:lvl9pPr marL="3200217" indent="0">
              <a:buNone/>
              <a:defRPr sz="1425" b="1"/>
            </a:lvl9pPr>
          </a:lstStyle>
          <a:p>
            <a:pPr lvl="0"/>
            <a:r>
              <a:rPr lang="en-US"/>
              <a:t>Click to edit Master text styles</a:t>
            </a:r>
          </a:p>
        </p:txBody>
      </p:sp>
      <p:sp>
        <p:nvSpPr>
          <p:cNvPr id="6" name="Content Placeholder 5"/>
          <p:cNvSpPr>
            <a:spLocks noGrp="1"/>
          </p:cNvSpPr>
          <p:nvPr>
            <p:ph sz="quarter" idx="4"/>
          </p:nvPr>
        </p:nvSpPr>
        <p:spPr>
          <a:xfrm>
            <a:off x="19508612" y="9134477"/>
            <a:ext cx="16976196" cy="16595130"/>
          </a:xfrm>
        </p:spPr>
        <p:txBody>
          <a:bodyPr/>
          <a:lstStyle>
            <a:lvl1pPr>
              <a:defRPr sz="2100"/>
            </a:lvl1pPr>
            <a:lvl2pPr>
              <a:defRPr sz="1725"/>
            </a:lvl2pPr>
            <a:lvl3pPr>
              <a:defRPr sz="1575"/>
            </a:lvl3pPr>
            <a:lvl4pPr>
              <a:defRPr sz="1425"/>
            </a:lvl4pPr>
            <a:lvl5pPr>
              <a:defRPr sz="1425"/>
            </a:lvl5pPr>
            <a:lvl6pPr>
              <a:defRPr sz="1425"/>
            </a:lvl6pPr>
            <a:lvl7pPr>
              <a:defRPr sz="1425"/>
            </a:lvl7pPr>
            <a:lvl8pPr>
              <a:defRPr sz="1425"/>
            </a:lvl8pPr>
            <a:lvl9pPr>
              <a:defRPr sz="14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431D89F1-1E73-0448-BCA3-439FEB919519}" type="slidenum">
              <a:rPr lang="en-US"/>
              <a:pPr/>
              <a:t>‹#›</a:t>
            </a:fld>
            <a:endParaRPr lang="en-US"/>
          </a:p>
        </p:txBody>
      </p:sp>
    </p:spTree>
    <p:extLst>
      <p:ext uri="{BB962C8B-B14F-4D97-AF65-F5344CB8AC3E}">
        <p14:creationId xmlns:p14="http://schemas.microsoft.com/office/powerpoint/2010/main" val="1659311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29DCCC3-71B9-B44C-8CA4-198C9CDDA555}" type="slidenum">
              <a:rPr lang="en-US"/>
              <a:pPr/>
              <a:t>‹#›</a:t>
            </a:fld>
            <a:endParaRPr lang="en-US"/>
          </a:p>
        </p:txBody>
      </p:sp>
    </p:spTree>
    <p:extLst>
      <p:ext uri="{BB962C8B-B14F-4D97-AF65-F5344CB8AC3E}">
        <p14:creationId xmlns:p14="http://schemas.microsoft.com/office/powerpoint/2010/main" val="1008092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DB082CF0-B605-074D-8A50-E7E07DDC25F0}" type="slidenum">
              <a:rPr lang="en-US"/>
              <a:pPr/>
              <a:t>‹#›</a:t>
            </a:fld>
            <a:endParaRPr lang="en-US"/>
          </a:p>
        </p:txBody>
      </p:sp>
    </p:spTree>
    <p:extLst>
      <p:ext uri="{BB962C8B-B14F-4D97-AF65-F5344CB8AC3E}">
        <p14:creationId xmlns:p14="http://schemas.microsoft.com/office/powerpoint/2010/main" val="3170384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993" y="1147366"/>
            <a:ext cx="12634913" cy="4879777"/>
          </a:xfrm>
        </p:spPr>
        <p:txBody>
          <a:bodyPr anchor="b"/>
          <a:lstStyle>
            <a:lvl1pPr algn="l">
              <a:defRPr sz="1725" b="1"/>
            </a:lvl1pPr>
          </a:lstStyle>
          <a:p>
            <a:r>
              <a:rPr lang="en-US"/>
              <a:t>Click to edit Master title style</a:t>
            </a:r>
          </a:p>
        </p:txBody>
      </p:sp>
      <p:sp>
        <p:nvSpPr>
          <p:cNvPr id="3" name="Content Placeholder 2"/>
          <p:cNvSpPr>
            <a:spLocks noGrp="1"/>
          </p:cNvSpPr>
          <p:nvPr>
            <p:ph idx="1"/>
          </p:nvPr>
        </p:nvSpPr>
        <p:spPr>
          <a:xfrm>
            <a:off x="15015458" y="1147366"/>
            <a:ext cx="21469350" cy="24582239"/>
          </a:xfrm>
        </p:spPr>
        <p:txBody>
          <a:bodyPr/>
          <a:lstStyle>
            <a:lvl1pPr>
              <a:defRPr sz="2775"/>
            </a:lvl1pPr>
            <a:lvl2pPr>
              <a:defRPr sz="2475"/>
            </a:lvl2pPr>
            <a:lvl3pPr>
              <a:defRPr sz="2100"/>
            </a:lvl3pPr>
            <a:lvl4pPr>
              <a:defRPr sz="1725"/>
            </a:lvl4pPr>
            <a:lvl5pPr>
              <a:defRPr sz="1725"/>
            </a:lvl5pPr>
            <a:lvl6pPr>
              <a:defRPr sz="1725"/>
            </a:lvl6pPr>
            <a:lvl7pPr>
              <a:defRPr sz="1725"/>
            </a:lvl7pPr>
            <a:lvl8pPr>
              <a:defRPr sz="1725"/>
            </a:lvl8pPr>
            <a:lvl9pPr>
              <a:defRPr sz="17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919993" y="6027142"/>
            <a:ext cx="12634913" cy="19702463"/>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998C-D06D-E74C-A51C-508010276C91}" type="slidenum">
              <a:rPr lang="en-US"/>
              <a:pPr/>
              <a:t>‹#›</a:t>
            </a:fld>
            <a:endParaRPr lang="en-US"/>
          </a:p>
        </p:txBody>
      </p:sp>
    </p:spTree>
    <p:extLst>
      <p:ext uri="{BB962C8B-B14F-4D97-AF65-F5344CB8AC3E}">
        <p14:creationId xmlns:p14="http://schemas.microsoft.com/office/powerpoint/2010/main" val="1677290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8102" y="20162245"/>
            <a:ext cx="23042387" cy="2380853"/>
          </a:xfrm>
        </p:spPr>
        <p:txBody>
          <a:bodyPr anchor="b"/>
          <a:lstStyle>
            <a:lvl1pPr algn="l">
              <a:defRPr sz="1725" b="1"/>
            </a:lvl1pPr>
          </a:lstStyle>
          <a:p>
            <a:r>
              <a:rPr lang="en-US"/>
              <a:t>Click to edit Master title style</a:t>
            </a:r>
          </a:p>
        </p:txBody>
      </p:sp>
      <p:sp>
        <p:nvSpPr>
          <p:cNvPr id="3" name="Picture Placeholder 2"/>
          <p:cNvSpPr>
            <a:spLocks noGrp="1"/>
          </p:cNvSpPr>
          <p:nvPr>
            <p:ph type="pic" idx="1"/>
          </p:nvPr>
        </p:nvSpPr>
        <p:spPr>
          <a:xfrm>
            <a:off x="7528102" y="2573935"/>
            <a:ext cx="23042387" cy="17281326"/>
          </a:xfrm>
        </p:spPr>
        <p:txBody>
          <a:bodyPr/>
          <a:lstStyle>
            <a:lvl1pPr marL="0" indent="0">
              <a:buNone/>
              <a:defRPr sz="2775"/>
            </a:lvl1pPr>
            <a:lvl2pPr marL="400028" indent="0">
              <a:buNone/>
              <a:defRPr sz="2475"/>
            </a:lvl2pPr>
            <a:lvl3pPr marL="800054" indent="0">
              <a:buNone/>
              <a:defRPr sz="2100"/>
            </a:lvl3pPr>
            <a:lvl4pPr marL="1200082" indent="0">
              <a:buNone/>
              <a:defRPr sz="1725"/>
            </a:lvl4pPr>
            <a:lvl5pPr marL="1600109" indent="0">
              <a:buNone/>
              <a:defRPr sz="1725"/>
            </a:lvl5pPr>
            <a:lvl6pPr marL="2000136" indent="0">
              <a:buNone/>
              <a:defRPr sz="1725"/>
            </a:lvl6pPr>
            <a:lvl7pPr marL="2400163" indent="0">
              <a:buNone/>
              <a:defRPr sz="1725"/>
            </a:lvl7pPr>
            <a:lvl8pPr marL="2800190" indent="0">
              <a:buNone/>
              <a:defRPr sz="1725"/>
            </a:lvl8pPr>
            <a:lvl9pPr marL="3200217" indent="0">
              <a:buNone/>
              <a:defRPr sz="1725"/>
            </a:lvl9pPr>
          </a:lstStyle>
          <a:p>
            <a:pPr lvl="0"/>
            <a:endParaRPr lang="en-US" noProof="0"/>
          </a:p>
        </p:txBody>
      </p:sp>
      <p:sp>
        <p:nvSpPr>
          <p:cNvPr id="4" name="Text Placeholder 3"/>
          <p:cNvSpPr>
            <a:spLocks noGrp="1"/>
          </p:cNvSpPr>
          <p:nvPr>
            <p:ph type="body" sz="half" idx="2"/>
          </p:nvPr>
        </p:nvSpPr>
        <p:spPr>
          <a:xfrm>
            <a:off x="7528102" y="22543097"/>
            <a:ext cx="23042387" cy="3379589"/>
          </a:xfrm>
        </p:spPr>
        <p:txBody>
          <a:bodyPr/>
          <a:lstStyle>
            <a:lvl1pPr marL="0" indent="0">
              <a:buNone/>
              <a:defRPr sz="1200"/>
            </a:lvl1pPr>
            <a:lvl2pPr marL="400028" indent="0">
              <a:buNone/>
              <a:defRPr sz="1050"/>
            </a:lvl2pPr>
            <a:lvl3pPr marL="800054" indent="0">
              <a:buNone/>
              <a:defRPr sz="900"/>
            </a:lvl3pPr>
            <a:lvl4pPr marL="1200082" indent="0">
              <a:buNone/>
              <a:defRPr sz="750"/>
            </a:lvl4pPr>
            <a:lvl5pPr marL="1600109" indent="0">
              <a:buNone/>
              <a:defRPr sz="750"/>
            </a:lvl5pPr>
            <a:lvl6pPr marL="2000136" indent="0">
              <a:buNone/>
              <a:defRPr sz="750"/>
            </a:lvl6pPr>
            <a:lvl7pPr marL="2400163" indent="0">
              <a:buNone/>
              <a:defRPr sz="750"/>
            </a:lvl7pPr>
            <a:lvl8pPr marL="2800190" indent="0">
              <a:buNone/>
              <a:defRPr sz="750"/>
            </a:lvl8pPr>
            <a:lvl9pPr marL="3200217" indent="0">
              <a:buNone/>
              <a:defRPr sz="75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E9323DF5-63D6-BE44-8BC4-F31CD8243A2E}" type="slidenum">
              <a:rPr lang="en-US"/>
              <a:pPr/>
              <a:t>‹#›</a:t>
            </a:fld>
            <a:endParaRPr lang="en-US"/>
          </a:p>
        </p:txBody>
      </p:sp>
    </p:spTree>
    <p:extLst>
      <p:ext uri="{BB962C8B-B14F-4D97-AF65-F5344CB8AC3E}">
        <p14:creationId xmlns:p14="http://schemas.microsoft.com/office/powerpoint/2010/main" val="3786727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C9F7F2"/>
            </a:gs>
            <a:gs pos="50000">
              <a:srgbClr val="0E5B51"/>
            </a:gs>
            <a:gs pos="100000">
              <a:srgbClr val="C9F7F2"/>
            </a:gs>
          </a:gsLst>
          <a:lin ang="189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80916" y="2561432"/>
            <a:ext cx="32642969" cy="4800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560705" tIns="280353" rIns="560705" bIns="280353"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880916" y="8320485"/>
            <a:ext cx="32642969" cy="172827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560705" tIns="280353" rIns="560705" bIns="280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2880916" y="26244948"/>
            <a:ext cx="8001000" cy="1919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60705" tIns="280353" rIns="560705" bIns="280353" numCol="1" anchor="t" anchorCtr="0" compatLnSpc="1">
            <a:prstTxWarp prst="textNoShape">
              <a:avLst/>
            </a:prstTxWarp>
          </a:bodyPr>
          <a:lstStyle>
            <a:lvl1pPr defTabSz="4205841">
              <a:defRPr sz="6450"/>
            </a:lvl1pPr>
          </a:lstStyle>
          <a:p>
            <a:endParaRPr lang="en-US"/>
          </a:p>
        </p:txBody>
      </p:sp>
      <p:sp>
        <p:nvSpPr>
          <p:cNvPr id="1029" name="Rectangle 5"/>
          <p:cNvSpPr>
            <a:spLocks noGrp="1" noChangeArrowheads="1"/>
          </p:cNvSpPr>
          <p:nvPr>
            <p:ph type="ftr" sz="quarter" idx="3"/>
          </p:nvPr>
        </p:nvSpPr>
        <p:spPr bwMode="auto">
          <a:xfrm>
            <a:off x="13121084" y="26244948"/>
            <a:ext cx="12162632" cy="1919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60705" tIns="280353" rIns="560705" bIns="280353" numCol="1" anchor="t" anchorCtr="0" compatLnSpc="1">
            <a:prstTxWarp prst="textNoShape">
              <a:avLst/>
            </a:prstTxWarp>
          </a:bodyPr>
          <a:lstStyle>
            <a:lvl1pPr algn="ctr" defTabSz="4205841">
              <a:defRPr sz="6450"/>
            </a:lvl1pPr>
          </a:lstStyle>
          <a:p>
            <a:endParaRPr lang="en-US"/>
          </a:p>
        </p:txBody>
      </p:sp>
      <p:sp>
        <p:nvSpPr>
          <p:cNvPr id="1030" name="Rectangle 6"/>
          <p:cNvSpPr>
            <a:spLocks noGrp="1" noChangeArrowheads="1"/>
          </p:cNvSpPr>
          <p:nvPr>
            <p:ph type="sldNum" sz="quarter" idx="4"/>
          </p:nvPr>
        </p:nvSpPr>
        <p:spPr bwMode="auto">
          <a:xfrm>
            <a:off x="27522884" y="26244948"/>
            <a:ext cx="8001000" cy="191968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560705" tIns="280353" rIns="560705" bIns="280353" numCol="1" anchor="t" anchorCtr="0" compatLnSpc="1">
            <a:prstTxWarp prst="textNoShape">
              <a:avLst/>
            </a:prstTxWarp>
          </a:bodyPr>
          <a:lstStyle>
            <a:lvl1pPr algn="r" defTabSz="4205841">
              <a:defRPr sz="6450"/>
            </a:lvl1pPr>
          </a:lstStyle>
          <a:p>
            <a:fld id="{69EC5922-E258-5F41-B44C-5BAB0A0FE737}"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205841" rtl="0" eaLnBrk="0" fontAlgn="base" hangingPunct="0">
        <a:spcBef>
          <a:spcPct val="0"/>
        </a:spcBef>
        <a:spcAft>
          <a:spcPct val="0"/>
        </a:spcAft>
        <a:defRPr sz="20175">
          <a:solidFill>
            <a:schemeClr val="tx2"/>
          </a:solidFill>
          <a:latin typeface="+mj-lt"/>
          <a:ea typeface="ＭＳ Ｐゴシック" charset="0"/>
          <a:cs typeface="+mj-cs"/>
        </a:defRPr>
      </a:lvl1pPr>
      <a:lvl2pPr algn="ctr" defTabSz="4205841" rtl="0" eaLnBrk="0" fontAlgn="base" hangingPunct="0">
        <a:spcBef>
          <a:spcPct val="0"/>
        </a:spcBef>
        <a:spcAft>
          <a:spcPct val="0"/>
        </a:spcAft>
        <a:defRPr sz="20175">
          <a:solidFill>
            <a:schemeClr val="tx2"/>
          </a:solidFill>
          <a:latin typeface="Times New Roman" pitchFamily="18" charset="0"/>
          <a:ea typeface="ＭＳ Ｐゴシック" charset="0"/>
        </a:defRPr>
      </a:lvl2pPr>
      <a:lvl3pPr algn="ctr" defTabSz="4205841" rtl="0" eaLnBrk="0" fontAlgn="base" hangingPunct="0">
        <a:spcBef>
          <a:spcPct val="0"/>
        </a:spcBef>
        <a:spcAft>
          <a:spcPct val="0"/>
        </a:spcAft>
        <a:defRPr sz="20175">
          <a:solidFill>
            <a:schemeClr val="tx2"/>
          </a:solidFill>
          <a:latin typeface="Times New Roman" pitchFamily="18" charset="0"/>
          <a:ea typeface="ＭＳ Ｐゴシック" charset="0"/>
        </a:defRPr>
      </a:lvl3pPr>
      <a:lvl4pPr algn="ctr" defTabSz="4205841" rtl="0" eaLnBrk="0" fontAlgn="base" hangingPunct="0">
        <a:spcBef>
          <a:spcPct val="0"/>
        </a:spcBef>
        <a:spcAft>
          <a:spcPct val="0"/>
        </a:spcAft>
        <a:defRPr sz="20175">
          <a:solidFill>
            <a:schemeClr val="tx2"/>
          </a:solidFill>
          <a:latin typeface="Times New Roman" pitchFamily="18" charset="0"/>
          <a:ea typeface="ＭＳ Ｐゴシック" charset="0"/>
        </a:defRPr>
      </a:lvl4pPr>
      <a:lvl5pPr algn="ctr" defTabSz="4205841" rtl="0" eaLnBrk="0" fontAlgn="base" hangingPunct="0">
        <a:spcBef>
          <a:spcPct val="0"/>
        </a:spcBef>
        <a:spcAft>
          <a:spcPct val="0"/>
        </a:spcAft>
        <a:defRPr sz="20175">
          <a:solidFill>
            <a:schemeClr val="tx2"/>
          </a:solidFill>
          <a:latin typeface="Times New Roman" pitchFamily="18" charset="0"/>
          <a:ea typeface="ＭＳ Ｐゴシック" charset="0"/>
        </a:defRPr>
      </a:lvl5pPr>
      <a:lvl6pPr marL="400028" algn="ctr" defTabSz="4205841" rtl="0" eaLnBrk="0" fontAlgn="base" hangingPunct="0">
        <a:spcBef>
          <a:spcPct val="0"/>
        </a:spcBef>
        <a:spcAft>
          <a:spcPct val="0"/>
        </a:spcAft>
        <a:defRPr sz="20175">
          <a:solidFill>
            <a:schemeClr val="tx2"/>
          </a:solidFill>
          <a:latin typeface="Times New Roman" pitchFamily="18" charset="0"/>
        </a:defRPr>
      </a:lvl6pPr>
      <a:lvl7pPr marL="800054" algn="ctr" defTabSz="4205841" rtl="0" eaLnBrk="0" fontAlgn="base" hangingPunct="0">
        <a:spcBef>
          <a:spcPct val="0"/>
        </a:spcBef>
        <a:spcAft>
          <a:spcPct val="0"/>
        </a:spcAft>
        <a:defRPr sz="20175">
          <a:solidFill>
            <a:schemeClr val="tx2"/>
          </a:solidFill>
          <a:latin typeface="Times New Roman" pitchFamily="18" charset="0"/>
        </a:defRPr>
      </a:lvl7pPr>
      <a:lvl8pPr marL="1200082" algn="ctr" defTabSz="4205841" rtl="0" eaLnBrk="0" fontAlgn="base" hangingPunct="0">
        <a:spcBef>
          <a:spcPct val="0"/>
        </a:spcBef>
        <a:spcAft>
          <a:spcPct val="0"/>
        </a:spcAft>
        <a:defRPr sz="20175">
          <a:solidFill>
            <a:schemeClr val="tx2"/>
          </a:solidFill>
          <a:latin typeface="Times New Roman" pitchFamily="18" charset="0"/>
        </a:defRPr>
      </a:lvl8pPr>
      <a:lvl9pPr marL="1600109" algn="ctr" defTabSz="4205841" rtl="0" eaLnBrk="0" fontAlgn="base" hangingPunct="0">
        <a:spcBef>
          <a:spcPct val="0"/>
        </a:spcBef>
        <a:spcAft>
          <a:spcPct val="0"/>
        </a:spcAft>
        <a:defRPr sz="20175">
          <a:solidFill>
            <a:schemeClr val="tx2"/>
          </a:solidFill>
          <a:latin typeface="Times New Roman" pitchFamily="18" charset="0"/>
        </a:defRPr>
      </a:lvl9pPr>
    </p:titleStyle>
    <p:bodyStyle>
      <a:lvl1pPr marL="1576496" indent="-1576496" algn="l" defTabSz="4205841" rtl="0" eaLnBrk="0" fontAlgn="base" hangingPunct="0">
        <a:spcBef>
          <a:spcPct val="20000"/>
        </a:spcBef>
        <a:spcAft>
          <a:spcPct val="0"/>
        </a:spcAft>
        <a:buChar char="•"/>
        <a:defRPr sz="14700">
          <a:solidFill>
            <a:schemeClr val="tx1"/>
          </a:solidFill>
          <a:latin typeface="+mn-lt"/>
          <a:ea typeface="ＭＳ Ｐゴシック" charset="0"/>
          <a:cs typeface="+mn-cs"/>
        </a:defRPr>
      </a:lvl1pPr>
      <a:lvl2pPr marL="3416899" indent="-1315367" algn="l" defTabSz="4205841" rtl="0" eaLnBrk="0" fontAlgn="base" hangingPunct="0">
        <a:spcBef>
          <a:spcPct val="20000"/>
        </a:spcBef>
        <a:spcAft>
          <a:spcPct val="0"/>
        </a:spcAft>
        <a:buChar char="–"/>
        <a:defRPr sz="12825">
          <a:solidFill>
            <a:schemeClr val="tx1"/>
          </a:solidFill>
          <a:latin typeface="+mn-lt"/>
          <a:ea typeface="ＭＳ Ｐゴシック" charset="0"/>
        </a:defRPr>
      </a:lvl2pPr>
      <a:lvl3pPr marL="5255912" indent="-1050071" algn="l" defTabSz="4205841" rtl="0" eaLnBrk="0" fontAlgn="base" hangingPunct="0">
        <a:spcBef>
          <a:spcPct val="20000"/>
        </a:spcBef>
        <a:spcAft>
          <a:spcPct val="0"/>
        </a:spcAft>
        <a:buChar char="•"/>
        <a:defRPr sz="10950">
          <a:solidFill>
            <a:schemeClr val="tx1"/>
          </a:solidFill>
          <a:latin typeface="+mn-lt"/>
          <a:ea typeface="ＭＳ Ｐゴシック" charset="0"/>
        </a:defRPr>
      </a:lvl3pPr>
      <a:lvl4pPr marL="7360222" indent="-1052849" algn="l" defTabSz="4205841" rtl="0" eaLnBrk="0" fontAlgn="base" hangingPunct="0">
        <a:spcBef>
          <a:spcPct val="20000"/>
        </a:spcBef>
        <a:spcAft>
          <a:spcPct val="0"/>
        </a:spcAft>
        <a:buChar char="–"/>
        <a:defRPr sz="9300">
          <a:solidFill>
            <a:schemeClr val="tx1"/>
          </a:solidFill>
          <a:latin typeface="+mn-lt"/>
          <a:ea typeface="ＭＳ Ｐゴシック" charset="0"/>
        </a:defRPr>
      </a:lvl4pPr>
      <a:lvl5pPr marL="9461753" indent="-1052849" algn="l" defTabSz="4205841" rtl="0" eaLnBrk="0" fontAlgn="base" hangingPunct="0">
        <a:spcBef>
          <a:spcPct val="20000"/>
        </a:spcBef>
        <a:spcAft>
          <a:spcPct val="0"/>
        </a:spcAft>
        <a:buChar char="»"/>
        <a:defRPr sz="9300">
          <a:solidFill>
            <a:schemeClr val="tx1"/>
          </a:solidFill>
          <a:latin typeface="+mn-lt"/>
          <a:ea typeface="ＭＳ Ｐゴシック" charset="0"/>
        </a:defRPr>
      </a:lvl5pPr>
      <a:lvl6pPr marL="9861780" indent="-1052849" algn="l" defTabSz="4205841" rtl="0" eaLnBrk="0" fontAlgn="base" hangingPunct="0">
        <a:spcBef>
          <a:spcPct val="20000"/>
        </a:spcBef>
        <a:spcAft>
          <a:spcPct val="0"/>
        </a:spcAft>
        <a:buChar char="»"/>
        <a:defRPr sz="9300">
          <a:solidFill>
            <a:schemeClr val="tx1"/>
          </a:solidFill>
          <a:latin typeface="+mn-lt"/>
        </a:defRPr>
      </a:lvl6pPr>
      <a:lvl7pPr marL="10261808" indent="-1052849" algn="l" defTabSz="4205841" rtl="0" eaLnBrk="0" fontAlgn="base" hangingPunct="0">
        <a:spcBef>
          <a:spcPct val="20000"/>
        </a:spcBef>
        <a:spcAft>
          <a:spcPct val="0"/>
        </a:spcAft>
        <a:buChar char="»"/>
        <a:defRPr sz="9300">
          <a:solidFill>
            <a:schemeClr val="tx1"/>
          </a:solidFill>
          <a:latin typeface="+mn-lt"/>
        </a:defRPr>
      </a:lvl7pPr>
      <a:lvl8pPr marL="10661834" indent="-1052849" algn="l" defTabSz="4205841" rtl="0" eaLnBrk="0" fontAlgn="base" hangingPunct="0">
        <a:spcBef>
          <a:spcPct val="20000"/>
        </a:spcBef>
        <a:spcAft>
          <a:spcPct val="0"/>
        </a:spcAft>
        <a:buChar char="»"/>
        <a:defRPr sz="9300">
          <a:solidFill>
            <a:schemeClr val="tx1"/>
          </a:solidFill>
          <a:latin typeface="+mn-lt"/>
        </a:defRPr>
      </a:lvl8pPr>
      <a:lvl9pPr marL="11061862" indent="-1052849" algn="l" defTabSz="4205841" rtl="0" eaLnBrk="0" fontAlgn="base" hangingPunct="0">
        <a:spcBef>
          <a:spcPct val="20000"/>
        </a:spcBef>
        <a:spcAft>
          <a:spcPct val="0"/>
        </a:spcAft>
        <a:buChar char="»"/>
        <a:defRPr sz="9300">
          <a:solidFill>
            <a:schemeClr val="tx1"/>
          </a:solidFill>
          <a:latin typeface="+mn-lt"/>
        </a:defRPr>
      </a:lvl9pPr>
    </p:bodyStyle>
    <p:otherStyle>
      <a:defPPr>
        <a:defRPr lang="en-US"/>
      </a:defPPr>
      <a:lvl1pPr marL="0" algn="l" defTabSz="800054" rtl="0" eaLnBrk="1" latinLnBrk="0" hangingPunct="1">
        <a:defRPr sz="1575" kern="1200">
          <a:solidFill>
            <a:schemeClr val="tx1"/>
          </a:solidFill>
          <a:latin typeface="+mn-lt"/>
          <a:ea typeface="+mn-ea"/>
          <a:cs typeface="+mn-cs"/>
        </a:defRPr>
      </a:lvl1pPr>
      <a:lvl2pPr marL="400028" algn="l" defTabSz="800054" rtl="0" eaLnBrk="1" latinLnBrk="0" hangingPunct="1">
        <a:defRPr sz="1575" kern="1200">
          <a:solidFill>
            <a:schemeClr val="tx1"/>
          </a:solidFill>
          <a:latin typeface="+mn-lt"/>
          <a:ea typeface="+mn-ea"/>
          <a:cs typeface="+mn-cs"/>
        </a:defRPr>
      </a:lvl2pPr>
      <a:lvl3pPr marL="800054" algn="l" defTabSz="800054" rtl="0" eaLnBrk="1" latinLnBrk="0" hangingPunct="1">
        <a:defRPr sz="1575" kern="1200">
          <a:solidFill>
            <a:schemeClr val="tx1"/>
          </a:solidFill>
          <a:latin typeface="+mn-lt"/>
          <a:ea typeface="+mn-ea"/>
          <a:cs typeface="+mn-cs"/>
        </a:defRPr>
      </a:lvl3pPr>
      <a:lvl4pPr marL="1200082" algn="l" defTabSz="800054" rtl="0" eaLnBrk="1" latinLnBrk="0" hangingPunct="1">
        <a:defRPr sz="1575" kern="1200">
          <a:solidFill>
            <a:schemeClr val="tx1"/>
          </a:solidFill>
          <a:latin typeface="+mn-lt"/>
          <a:ea typeface="+mn-ea"/>
          <a:cs typeface="+mn-cs"/>
        </a:defRPr>
      </a:lvl4pPr>
      <a:lvl5pPr marL="1600109" algn="l" defTabSz="800054" rtl="0" eaLnBrk="1" latinLnBrk="0" hangingPunct="1">
        <a:defRPr sz="1575" kern="1200">
          <a:solidFill>
            <a:schemeClr val="tx1"/>
          </a:solidFill>
          <a:latin typeface="+mn-lt"/>
          <a:ea typeface="+mn-ea"/>
          <a:cs typeface="+mn-cs"/>
        </a:defRPr>
      </a:lvl5pPr>
      <a:lvl6pPr marL="2000136" algn="l" defTabSz="800054" rtl="0" eaLnBrk="1" latinLnBrk="0" hangingPunct="1">
        <a:defRPr sz="1575" kern="1200">
          <a:solidFill>
            <a:schemeClr val="tx1"/>
          </a:solidFill>
          <a:latin typeface="+mn-lt"/>
          <a:ea typeface="+mn-ea"/>
          <a:cs typeface="+mn-cs"/>
        </a:defRPr>
      </a:lvl6pPr>
      <a:lvl7pPr marL="2400163" algn="l" defTabSz="800054" rtl="0" eaLnBrk="1" latinLnBrk="0" hangingPunct="1">
        <a:defRPr sz="1575" kern="1200">
          <a:solidFill>
            <a:schemeClr val="tx1"/>
          </a:solidFill>
          <a:latin typeface="+mn-lt"/>
          <a:ea typeface="+mn-ea"/>
          <a:cs typeface="+mn-cs"/>
        </a:defRPr>
      </a:lvl7pPr>
      <a:lvl8pPr marL="2800190" algn="l" defTabSz="800054" rtl="0" eaLnBrk="1" latinLnBrk="0" hangingPunct="1">
        <a:defRPr sz="1575" kern="1200">
          <a:solidFill>
            <a:schemeClr val="tx1"/>
          </a:solidFill>
          <a:latin typeface="+mn-lt"/>
          <a:ea typeface="+mn-ea"/>
          <a:cs typeface="+mn-cs"/>
        </a:defRPr>
      </a:lvl8pPr>
      <a:lvl9pPr marL="3200217" algn="l" defTabSz="800054" rtl="0" eaLnBrk="1" latinLnBrk="0" hangingPunct="1">
        <a:defRPr sz="157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70"/>
          <p:cNvSpPr>
            <a:spLocks noChangeArrowheads="1"/>
          </p:cNvSpPr>
          <p:nvPr/>
        </p:nvSpPr>
        <p:spPr bwMode="auto">
          <a:xfrm>
            <a:off x="0" y="0"/>
            <a:ext cx="38404800" cy="4800600"/>
          </a:xfrm>
          <a:prstGeom prst="rect">
            <a:avLst/>
          </a:prstGeom>
          <a:solidFill>
            <a:srgbClr val="DDC99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51" name="Text Box 371"/>
          <p:cNvSpPr txBox="1">
            <a:spLocks noChangeArrowheads="1"/>
          </p:cNvSpPr>
          <p:nvPr/>
        </p:nvSpPr>
        <p:spPr bwMode="auto">
          <a:xfrm>
            <a:off x="2851746" y="266700"/>
            <a:ext cx="32699920" cy="3970314"/>
          </a:xfrm>
          <a:prstGeom prst="rect">
            <a:avLst/>
          </a:prstGeom>
          <a:noFill/>
          <a:ln>
            <a:noFill/>
          </a:ln>
          <a:effectLst/>
          <a:extLst>
            <a:ext uri="{909E8E84-426E-40dd-AFC4-6F175D3DCCD1}">
              <a14:hiddenFill xmlns:a14="http://schemas.microsoft.com/office/drawing/2010/main" xmlns="">
                <a:solidFill>
                  <a:srgbClr val="0E5B51"/>
                </a:solidFill>
              </a14:hiddenFill>
            </a:ext>
            <a:ext uri="{91240B29-F687-4f45-9708-019B960494DF}">
              <a14:hiddenLine xmlns:a14="http://schemas.microsoft.com/office/drawing/2010/main" xmlns="" w="12700">
                <a:solidFill>
                  <a:schemeClr val="bg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defTabSz="1789113">
              <a:defRPr sz="2400">
                <a:solidFill>
                  <a:schemeClr val="tx1"/>
                </a:solidFill>
                <a:latin typeface="Times New Roman" charset="0"/>
                <a:ea typeface="ＭＳ Ｐゴシック" charset="0"/>
              </a:defRPr>
            </a:lvl1pPr>
            <a:lvl2pPr marL="742950" indent="-285750" defTabSz="1789113">
              <a:defRPr sz="2400">
                <a:solidFill>
                  <a:schemeClr val="tx1"/>
                </a:solidFill>
                <a:latin typeface="Times New Roman" charset="0"/>
                <a:ea typeface="ＭＳ Ｐゴシック" charset="0"/>
              </a:defRPr>
            </a:lvl2pPr>
            <a:lvl3pPr marL="1143000" indent="-228600" defTabSz="1789113">
              <a:defRPr sz="2400">
                <a:solidFill>
                  <a:schemeClr val="tx1"/>
                </a:solidFill>
                <a:latin typeface="Times New Roman" charset="0"/>
                <a:ea typeface="ＭＳ Ｐゴシック" charset="0"/>
              </a:defRPr>
            </a:lvl3pPr>
            <a:lvl4pPr marL="1600200" indent="-228600" defTabSz="1789113">
              <a:defRPr sz="2400">
                <a:solidFill>
                  <a:schemeClr val="tx1"/>
                </a:solidFill>
                <a:latin typeface="Times New Roman" charset="0"/>
                <a:ea typeface="ＭＳ Ｐゴシック" charset="0"/>
              </a:defRPr>
            </a:lvl4pPr>
            <a:lvl5pPr marL="2057400" indent="-228600" defTabSz="1789113">
              <a:defRPr sz="2400">
                <a:solidFill>
                  <a:schemeClr val="tx1"/>
                </a:solidFill>
                <a:latin typeface="Times New Roman" charset="0"/>
                <a:ea typeface="ＭＳ Ｐゴシック" charset="0"/>
              </a:defRPr>
            </a:lvl5pPr>
            <a:lvl6pPr marL="2514600" indent="-228600" defTabSz="1789113"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1789113"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1789113"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1789113"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en-US" sz="7725" b="1">
                <a:latin typeface="Arial" charset="0"/>
                <a:cs typeface="Arial Unicode MS" charset="0"/>
              </a:rPr>
              <a:t>Title of the poster can be put on multiple lines: </a:t>
            </a:r>
          </a:p>
          <a:p>
            <a:pPr algn="ctr"/>
            <a:r>
              <a:rPr lang="en-US" sz="7725" b="1">
                <a:latin typeface="Arial" charset="0"/>
                <a:cs typeface="Arial Unicode MS" charset="0"/>
              </a:rPr>
              <a:t>Second Line of the Poster</a:t>
            </a:r>
            <a:endParaRPr lang="en-US" sz="6300" b="1">
              <a:latin typeface="Arial" charset="0"/>
              <a:cs typeface="Arial Unicode MS" charset="0"/>
            </a:endParaRPr>
          </a:p>
          <a:p>
            <a:pPr algn="ctr"/>
            <a:r>
              <a:rPr lang="en-US" sz="2475">
                <a:latin typeface="Arial" charset="0"/>
                <a:cs typeface="Arial" charset="0"/>
              </a:rPr>
              <a:t> </a:t>
            </a:r>
            <a:endParaRPr lang="en-US" sz="2475" b="1">
              <a:cs typeface="Times New Roman" charset="0"/>
            </a:endParaRPr>
          </a:p>
          <a:p>
            <a:pPr algn="ctr"/>
            <a:r>
              <a:rPr lang="en-US" sz="3825">
                <a:latin typeface="Book Antiqua" charset="0"/>
                <a:cs typeface="Arial" charset="0"/>
              </a:rPr>
              <a:t>First Persons Name, M. D., Second Persons Name, L.C., Another Person Here, PhD  </a:t>
            </a:r>
            <a:r>
              <a:rPr lang="en-US" sz="1575" baseline="30000">
                <a:latin typeface="Book Antiqua" charset="0"/>
                <a:cs typeface="Arial" charset="0"/>
              </a:rPr>
              <a:t> </a:t>
            </a:r>
            <a:endParaRPr lang="en-US" sz="1575">
              <a:latin typeface="Book Antiqua" charset="0"/>
              <a:cs typeface="Times New Roman" charset="0"/>
            </a:endParaRPr>
          </a:p>
          <a:p>
            <a:pPr algn="ctr"/>
            <a:r>
              <a:rPr lang="en-US" sz="3525">
                <a:latin typeface="Book Antiqua" charset="0"/>
                <a:cs typeface="Arial" charset="0"/>
              </a:rPr>
              <a:t> Name of your school or institution, University of Your School, Your City</a:t>
            </a:r>
            <a:r>
              <a:rPr lang="en-US" sz="3525" b="1">
                <a:latin typeface="Book Antiqua" charset="0"/>
              </a:rPr>
              <a:t> </a:t>
            </a:r>
          </a:p>
        </p:txBody>
      </p:sp>
      <p:sp>
        <p:nvSpPr>
          <p:cNvPr id="2052" name="Rectangle 381"/>
          <p:cNvSpPr>
            <a:spLocks noChangeArrowheads="1"/>
          </p:cNvSpPr>
          <p:nvPr/>
        </p:nvSpPr>
        <p:spPr bwMode="auto">
          <a:xfrm>
            <a:off x="0" y="4467225"/>
            <a:ext cx="38404800" cy="666750"/>
          </a:xfrm>
          <a:prstGeom prst="rect">
            <a:avLst/>
          </a:prstGeom>
          <a:solidFill>
            <a:srgbClr val="055D44"/>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53" name="Rectangle 382"/>
          <p:cNvSpPr>
            <a:spLocks noChangeArrowheads="1"/>
          </p:cNvSpPr>
          <p:nvPr/>
        </p:nvSpPr>
        <p:spPr bwMode="auto">
          <a:xfrm>
            <a:off x="0" y="5133975"/>
            <a:ext cx="38404800" cy="666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54" name="Text Box 375"/>
          <p:cNvSpPr txBox="1">
            <a:spLocks noChangeArrowheads="1"/>
          </p:cNvSpPr>
          <p:nvPr/>
        </p:nvSpPr>
        <p:spPr bwMode="auto">
          <a:xfrm>
            <a:off x="13134975" y="15668625"/>
            <a:ext cx="8867775" cy="6434450"/>
          </a:xfrm>
          <a:prstGeom prst="rect">
            <a:avLst/>
          </a:prstGeom>
          <a:noFill/>
          <a:ln>
            <a:noFill/>
          </a:ln>
          <a:effectLst/>
          <a:extLst>
            <a:ext uri="{909E8E84-426E-40dd-AFC4-6F175D3DCCD1}">
              <a14:hiddenFill xmlns:a14="http://schemas.microsoft.com/office/drawing/2010/main" xmlns="">
                <a:solidFill>
                  <a:srgbClr val="0E5B5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marL="461963" indent="-461963">
              <a:tabLst>
                <a:tab pos="3390900" algn="ctr"/>
                <a:tab pos="4876800" algn="ctr"/>
              </a:tabLst>
              <a:defRPr sz="2400">
                <a:solidFill>
                  <a:schemeClr val="tx1"/>
                </a:solidFill>
                <a:latin typeface="Times New Roman" charset="0"/>
                <a:ea typeface="ＭＳ Ｐゴシック" charset="0"/>
              </a:defRPr>
            </a:lvl1pPr>
            <a:lvl2pPr marL="742950" indent="-285750">
              <a:tabLst>
                <a:tab pos="3390900" algn="ctr"/>
                <a:tab pos="4876800" algn="ctr"/>
              </a:tabLst>
              <a:defRPr sz="2400">
                <a:solidFill>
                  <a:schemeClr val="tx1"/>
                </a:solidFill>
                <a:latin typeface="Times New Roman" charset="0"/>
                <a:ea typeface="ＭＳ Ｐゴシック" charset="0"/>
              </a:defRPr>
            </a:lvl2pPr>
            <a:lvl3pPr marL="1143000" indent="-228600">
              <a:tabLst>
                <a:tab pos="3390900" algn="ctr"/>
                <a:tab pos="4876800" algn="ctr"/>
              </a:tabLst>
              <a:defRPr sz="2400">
                <a:solidFill>
                  <a:schemeClr val="tx1"/>
                </a:solidFill>
                <a:latin typeface="Times New Roman" charset="0"/>
                <a:ea typeface="ＭＳ Ｐゴシック" charset="0"/>
              </a:defRPr>
            </a:lvl3pPr>
            <a:lvl4pPr marL="1600200" indent="-228600">
              <a:tabLst>
                <a:tab pos="3390900" algn="ctr"/>
                <a:tab pos="4876800" algn="ctr"/>
              </a:tabLst>
              <a:defRPr sz="2400">
                <a:solidFill>
                  <a:schemeClr val="tx1"/>
                </a:solidFill>
                <a:latin typeface="Times New Roman" charset="0"/>
                <a:ea typeface="ＭＳ Ｐゴシック" charset="0"/>
              </a:defRPr>
            </a:lvl4pPr>
            <a:lvl5pPr marL="2057400" indent="-228600">
              <a:tabLst>
                <a:tab pos="3390900" algn="ctr"/>
                <a:tab pos="4876800" algn="ctr"/>
              </a:tabLst>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tabLst>
                <a:tab pos="3390900" algn="ctr"/>
                <a:tab pos="4876800" algn="ctr"/>
              </a:tabLs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tabLst>
                <a:tab pos="3390900" algn="ctr"/>
                <a:tab pos="4876800" algn="ctr"/>
              </a:tabLs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tabLst>
                <a:tab pos="3390900" algn="ctr"/>
                <a:tab pos="4876800" algn="ctr"/>
              </a:tabLs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tabLst>
                <a:tab pos="3390900" algn="ctr"/>
                <a:tab pos="4876800" algn="ctr"/>
              </a:tabLst>
              <a:defRPr sz="2400">
                <a:solidFill>
                  <a:schemeClr val="tx1"/>
                </a:solidFill>
                <a:latin typeface="Times New Roman" charset="0"/>
                <a:ea typeface="ＭＳ Ｐゴシック" charset="0"/>
              </a:defRPr>
            </a:lvl9pPr>
          </a:lstStyle>
          <a:p>
            <a:r>
              <a:rPr lang="en-US" sz="3825" b="1" i="1">
                <a:solidFill>
                  <a:srgbClr val="055D44"/>
                </a:solidFill>
                <a:latin typeface="Verdana" charset="0"/>
                <a:cs typeface="Arial" charset="0"/>
              </a:rPr>
              <a:t>Interview Data		</a:t>
            </a:r>
          </a:p>
          <a:p>
            <a:pPr>
              <a:spcAft>
                <a:spcPct val="75000"/>
              </a:spcAft>
              <a:buFontTx/>
              <a:buChar char="•"/>
            </a:pPr>
            <a:r>
              <a:rPr lang="en-US" sz="2775">
                <a:latin typeface="Verdana" charset="0"/>
                <a:cs typeface="Arial" charset="0"/>
              </a:rPr>
              <a:t>Insert your text here. You can place your organizations logos on either side of the title of the poster. </a:t>
            </a:r>
          </a:p>
          <a:p>
            <a:pPr>
              <a:spcAft>
                <a:spcPct val="75000"/>
              </a:spcAft>
              <a:buFontTx/>
              <a:buChar char="•"/>
            </a:pPr>
            <a:r>
              <a:rPr lang="en-US" sz="2775">
                <a:latin typeface="Verdana" charset="0"/>
                <a:cs typeface="Arial" charset="0"/>
              </a:rPr>
              <a:t>Insert your text here. Remember to size your font to fit your information into the space. The larger your font, the easier it will be for others to read your poster. Insert your text here. </a:t>
            </a:r>
          </a:p>
          <a:p>
            <a:pPr>
              <a:spcAft>
                <a:spcPct val="75000"/>
              </a:spcAft>
              <a:buFontTx/>
              <a:buChar char="•"/>
            </a:pPr>
            <a:r>
              <a:rPr lang="en-US" sz="2775">
                <a:latin typeface="Verdana" charset="0"/>
                <a:cs typeface="Arial" charset="0"/>
              </a:rPr>
              <a:t>Remember to size your font to fit your information into the space. The larger your font, the easier it will be for others to read your poster. </a:t>
            </a:r>
            <a:endParaRPr lang="en-US" sz="2775">
              <a:latin typeface="Verdana" charset="0"/>
            </a:endParaRPr>
          </a:p>
        </p:txBody>
      </p:sp>
      <p:sp>
        <p:nvSpPr>
          <p:cNvPr id="2055" name="Text Box 379"/>
          <p:cNvSpPr txBox="1">
            <a:spLocks noChangeArrowheads="1"/>
          </p:cNvSpPr>
          <p:nvPr/>
        </p:nvSpPr>
        <p:spPr bwMode="auto">
          <a:xfrm>
            <a:off x="13134975" y="22802850"/>
            <a:ext cx="9001125" cy="55284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825" b="1" i="1">
                <a:solidFill>
                  <a:srgbClr val="055D44"/>
                </a:solidFill>
                <a:latin typeface="Verdana" charset="0"/>
                <a:cs typeface="Times New Roman" charset="0"/>
              </a:rPr>
              <a:t>Family Member and Consumer Interviews</a:t>
            </a:r>
          </a:p>
          <a:p>
            <a:r>
              <a:rPr lang="en-US" sz="2775">
                <a:latin typeface="Verdana" charset="0"/>
                <a:cs typeface="Times New Roman" charset="0"/>
              </a:rPr>
              <a:t>Insert your text here. You can place your organizations logos on either side of the title of the poster. Insert your text here. Remember to size your font to fit your information into the space. The larger your font, the easier it will be for others to read your poster. Insert your text here. Remember to size your font to fit your information into the space. The larger your font, the easier it will be for others to read your poster. </a:t>
            </a:r>
          </a:p>
        </p:txBody>
      </p:sp>
      <p:sp>
        <p:nvSpPr>
          <p:cNvPr id="2056" name="Text Box 380"/>
          <p:cNvSpPr txBox="1">
            <a:spLocks noChangeArrowheads="1"/>
          </p:cNvSpPr>
          <p:nvPr/>
        </p:nvSpPr>
        <p:spPr bwMode="auto">
          <a:xfrm>
            <a:off x="12934950" y="5800726"/>
            <a:ext cx="10601325" cy="1040408"/>
          </a:xfrm>
          <a:prstGeom prst="rect">
            <a:avLst/>
          </a:prstGeom>
          <a:gradFill rotWithShape="0">
            <a:gsLst>
              <a:gs pos="0">
                <a:srgbClr val="DDC991"/>
              </a:gs>
              <a:gs pos="100000">
                <a:srgbClr val="FFFFFF"/>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6300" b="1">
                <a:latin typeface="Verdana" charset="0"/>
                <a:cs typeface="Arial" charset="0"/>
              </a:rPr>
              <a:t>RESULTS</a:t>
            </a:r>
            <a:endParaRPr lang="en-US" sz="1800"/>
          </a:p>
        </p:txBody>
      </p:sp>
      <p:sp>
        <p:nvSpPr>
          <p:cNvPr id="2057" name="Text Box 383"/>
          <p:cNvSpPr txBox="1">
            <a:spLocks noChangeArrowheads="1"/>
          </p:cNvSpPr>
          <p:nvPr/>
        </p:nvSpPr>
        <p:spPr bwMode="auto">
          <a:xfrm>
            <a:off x="13134975" y="7246739"/>
            <a:ext cx="8801100" cy="28046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825" b="1" i="1">
                <a:solidFill>
                  <a:srgbClr val="055D44"/>
                </a:solidFill>
                <a:latin typeface="Verdana" charset="0"/>
              </a:rPr>
              <a:t>Literature Review</a:t>
            </a:r>
          </a:p>
          <a:p>
            <a:r>
              <a:rPr lang="en-US" sz="2775" b="1">
                <a:latin typeface="Verdana" charset="0"/>
              </a:rPr>
              <a:t>Insert your text here. You can place your organizations logos on either side of the title of the poster. Insert your text here. Remember to size your font to fit your information into the space.</a:t>
            </a:r>
            <a:endParaRPr lang="en-US" sz="2775">
              <a:latin typeface="Verdana" charset="0"/>
            </a:endParaRPr>
          </a:p>
        </p:txBody>
      </p:sp>
      <p:sp>
        <p:nvSpPr>
          <p:cNvPr id="2058" name="Text Box 384"/>
          <p:cNvSpPr txBox="1">
            <a:spLocks noChangeArrowheads="1"/>
          </p:cNvSpPr>
          <p:nvPr/>
        </p:nvSpPr>
        <p:spPr bwMode="auto">
          <a:xfrm>
            <a:off x="13134975" y="10334625"/>
            <a:ext cx="7067550" cy="499174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marL="693738" indent="-693738">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Aft>
                <a:spcPct val="75000"/>
              </a:spcAft>
              <a:buFont typeface="Times New Roman" charset="0"/>
              <a:buAutoNum type="arabicPeriod"/>
            </a:pPr>
            <a:r>
              <a:rPr lang="en-US" sz="2775">
                <a:latin typeface="Verdana" charset="0"/>
              </a:rPr>
              <a:t>Insert your text here. You can place your organizations logos on either side of the title of the poster. </a:t>
            </a:r>
          </a:p>
          <a:p>
            <a:pPr>
              <a:spcAft>
                <a:spcPct val="75000"/>
              </a:spcAft>
              <a:buFont typeface="Times New Roman" charset="0"/>
              <a:buAutoNum type="arabicPeriod"/>
            </a:pPr>
            <a:r>
              <a:rPr lang="en-US" sz="2775">
                <a:latin typeface="Verdana" charset="0"/>
              </a:rPr>
              <a:t>Insert your text here. Remember to size your font to fit your information into the space. </a:t>
            </a:r>
          </a:p>
          <a:p>
            <a:pPr>
              <a:spcAft>
                <a:spcPct val="75000"/>
              </a:spcAft>
              <a:buFont typeface="Times New Roman" charset="0"/>
              <a:buAutoNum type="arabicPeriod"/>
            </a:pPr>
            <a:r>
              <a:rPr lang="en-US" sz="2775">
                <a:latin typeface="Verdana" charset="0"/>
              </a:rPr>
              <a:t>The larger your font, the easier it will be for others to read your poster. Insert your text here. </a:t>
            </a:r>
            <a:endParaRPr lang="en-US" sz="1800"/>
          </a:p>
        </p:txBody>
      </p:sp>
      <p:sp>
        <p:nvSpPr>
          <p:cNvPr id="2059" name="Text Box 372"/>
          <p:cNvSpPr txBox="1">
            <a:spLocks noChangeArrowheads="1"/>
          </p:cNvSpPr>
          <p:nvPr/>
        </p:nvSpPr>
        <p:spPr bwMode="auto">
          <a:xfrm>
            <a:off x="1075135" y="7246740"/>
            <a:ext cx="10401300" cy="872834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chemeClr val="bg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marL="457200" indent="-457200">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Aft>
                <a:spcPct val="75000"/>
              </a:spcAft>
              <a:buFontTx/>
              <a:buChar char="•"/>
            </a:pPr>
            <a:r>
              <a:rPr lang="en-US" sz="2775">
                <a:latin typeface="Verdana" charset="0"/>
              </a:rPr>
              <a:t>Insert your text here. You can place your organizations logos on either side of the title of the poster. </a:t>
            </a:r>
          </a:p>
          <a:p>
            <a:pPr>
              <a:spcAft>
                <a:spcPct val="75000"/>
              </a:spcAft>
              <a:buFontTx/>
              <a:buChar char="•"/>
            </a:pPr>
            <a:r>
              <a:rPr lang="en-US" sz="2775">
                <a:latin typeface="Verdana" charset="0"/>
              </a:rPr>
              <a:t>Insert your text here. Remember to size your font to fit your information into the space. The larger your font, the easier it will be for others to read your poster. </a:t>
            </a:r>
          </a:p>
          <a:p>
            <a:pPr>
              <a:spcAft>
                <a:spcPct val="75000"/>
              </a:spcAft>
              <a:buFontTx/>
              <a:buChar char="•"/>
            </a:pPr>
            <a:r>
              <a:rPr lang="en-US" sz="2775">
                <a:latin typeface="Verdana" charset="0"/>
              </a:rPr>
              <a:t>Insert your text here. Remember to size your font to fit your information into the space. The larger your font, the easier it will be for others to read your poster. Insert your text here. You can place your organizations logos on either side of the title of the poster. Insert your text here. </a:t>
            </a:r>
          </a:p>
          <a:p>
            <a:pPr>
              <a:spcAft>
                <a:spcPct val="75000"/>
              </a:spcAft>
              <a:buFontTx/>
              <a:buChar char="•"/>
            </a:pPr>
            <a:r>
              <a:rPr lang="en-US" sz="2775">
                <a:latin typeface="Verdana" charset="0"/>
              </a:rPr>
              <a:t>Remember to size your font to fit your information into the space. The larger your font, the easier it will be for others to read your poster. Insert your text here. Remember to size your font to fit your information into the space. The larger your font, the easier it will be for others to read your poster. </a:t>
            </a:r>
          </a:p>
        </p:txBody>
      </p:sp>
      <p:sp>
        <p:nvSpPr>
          <p:cNvPr id="2060" name="Text Box 373"/>
          <p:cNvSpPr txBox="1">
            <a:spLocks noChangeArrowheads="1"/>
          </p:cNvSpPr>
          <p:nvPr/>
        </p:nvSpPr>
        <p:spPr bwMode="auto">
          <a:xfrm>
            <a:off x="1075135" y="23829368"/>
            <a:ext cx="10067925" cy="4154980"/>
          </a:xfrm>
          <a:prstGeom prst="rect">
            <a:avLst/>
          </a:prstGeom>
          <a:noFill/>
          <a:ln>
            <a:noFill/>
          </a:ln>
          <a:effectLst/>
          <a:extLst>
            <a:ext uri="{909E8E84-426E-40dd-AFC4-6F175D3DCCD1}">
              <a14:hiddenFill xmlns:a14="http://schemas.microsoft.com/office/drawing/2010/main" xmlns="">
                <a:solidFill>
                  <a:srgbClr val="0E5B5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marL="898525" indent="-849313">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825" b="1" i="1">
                <a:solidFill>
                  <a:srgbClr val="055D44"/>
                </a:solidFill>
                <a:latin typeface="Verdana" charset="0"/>
              </a:rPr>
              <a:t>Literature Review</a:t>
            </a:r>
          </a:p>
          <a:p>
            <a:r>
              <a:rPr lang="en-US" sz="3000" b="1">
                <a:latin typeface="Verdana" charset="0"/>
              </a:rPr>
              <a:t>Multiple types of documents were reviewed: </a:t>
            </a:r>
          </a:p>
          <a:p>
            <a:pPr>
              <a:buFont typeface="Times New Roman" charset="0"/>
              <a:buAutoNum type="arabicPeriod"/>
            </a:pPr>
            <a:r>
              <a:rPr lang="en-US" sz="3000">
                <a:latin typeface="Verdana" charset="0"/>
              </a:rPr>
              <a:t>	</a:t>
            </a:r>
            <a:r>
              <a:rPr lang="en-US" sz="2775">
                <a:latin typeface="Verdana" charset="0"/>
              </a:rPr>
              <a:t>Insert your text here. You can place your organizations logos on either side of the title of the poster. </a:t>
            </a:r>
          </a:p>
          <a:p>
            <a:pPr>
              <a:buFont typeface="Times New Roman" charset="0"/>
              <a:buAutoNum type="arabicPeriod"/>
            </a:pPr>
            <a:r>
              <a:rPr lang="en-US" sz="2775">
                <a:latin typeface="Verdana" charset="0"/>
              </a:rPr>
              <a:t>Insert your text here. Remember to size your font to fit your information into the space. </a:t>
            </a:r>
          </a:p>
          <a:p>
            <a:pPr>
              <a:buFont typeface="Times New Roman" charset="0"/>
              <a:buAutoNum type="arabicPeriod"/>
            </a:pPr>
            <a:r>
              <a:rPr lang="en-US" sz="2775">
                <a:latin typeface="Verdana" charset="0"/>
              </a:rPr>
              <a:t>The larger your font, the easier it will be for others to read your poster. </a:t>
            </a:r>
          </a:p>
        </p:txBody>
      </p:sp>
      <p:sp>
        <p:nvSpPr>
          <p:cNvPr id="2061" name="Text Box 376"/>
          <p:cNvSpPr txBox="1">
            <a:spLocks noChangeArrowheads="1"/>
          </p:cNvSpPr>
          <p:nvPr/>
        </p:nvSpPr>
        <p:spPr bwMode="auto">
          <a:xfrm>
            <a:off x="1075135" y="16268700"/>
            <a:ext cx="9334500" cy="563807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marL="457200" indent="-457200">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Bef>
                <a:spcPct val="50000"/>
              </a:spcBef>
            </a:pPr>
            <a:r>
              <a:rPr lang="en-US" sz="4200" b="1">
                <a:latin typeface="Verdana" charset="0"/>
              </a:rPr>
              <a:t>STUDY AIMS</a:t>
            </a:r>
          </a:p>
          <a:p>
            <a:pPr>
              <a:spcBef>
                <a:spcPct val="50000"/>
              </a:spcBef>
              <a:buFont typeface="Times New Roman" charset="0"/>
              <a:buAutoNum type="arabicPeriod"/>
            </a:pPr>
            <a:r>
              <a:rPr lang="en-US" sz="2775" b="1">
                <a:latin typeface="Verdana" charset="0"/>
              </a:rPr>
              <a:t>Insert your text here. You can place your organizations logos on either side of the title of the poster. </a:t>
            </a:r>
          </a:p>
          <a:p>
            <a:pPr>
              <a:spcBef>
                <a:spcPct val="50000"/>
              </a:spcBef>
              <a:buFont typeface="Times New Roman" charset="0"/>
              <a:buAutoNum type="arabicPeriod"/>
            </a:pPr>
            <a:r>
              <a:rPr lang="en-US" sz="2775" b="1">
                <a:latin typeface="Verdana" charset="0"/>
              </a:rPr>
              <a:t>Insert your text here. Remember to size your font to fit your information into the space. The larger your font, the easier it will be for others to read your poster. </a:t>
            </a:r>
          </a:p>
          <a:p>
            <a:pPr>
              <a:spcBef>
                <a:spcPct val="50000"/>
              </a:spcBef>
              <a:buFont typeface="Times New Roman" charset="0"/>
              <a:buAutoNum type="arabicPeriod"/>
            </a:pPr>
            <a:r>
              <a:rPr lang="en-US" sz="2775" b="1">
                <a:latin typeface="Verdana" charset="0"/>
              </a:rPr>
              <a:t>Insert your text here. Remember to size your font to fit your information into the space. </a:t>
            </a:r>
          </a:p>
        </p:txBody>
      </p:sp>
      <p:sp>
        <p:nvSpPr>
          <p:cNvPr id="2062" name="Rectangle 385"/>
          <p:cNvSpPr>
            <a:spLocks noChangeArrowheads="1"/>
          </p:cNvSpPr>
          <p:nvPr/>
        </p:nvSpPr>
        <p:spPr bwMode="auto">
          <a:xfrm>
            <a:off x="1075135" y="5534025"/>
            <a:ext cx="10467975" cy="14868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63" name="Text Box 386"/>
          <p:cNvSpPr txBox="1">
            <a:spLocks noChangeArrowheads="1"/>
          </p:cNvSpPr>
          <p:nvPr/>
        </p:nvSpPr>
        <p:spPr bwMode="auto">
          <a:xfrm>
            <a:off x="941785" y="22295843"/>
            <a:ext cx="11068050" cy="1040408"/>
          </a:xfrm>
          <a:prstGeom prst="rect">
            <a:avLst/>
          </a:prstGeom>
          <a:gradFill rotWithShape="0">
            <a:gsLst>
              <a:gs pos="0">
                <a:srgbClr val="DDC991"/>
              </a:gs>
              <a:gs pos="100000">
                <a:srgbClr val="FFFFFF"/>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6300" b="1">
                <a:latin typeface="Verdana" charset="0"/>
                <a:cs typeface="Arial" charset="0"/>
              </a:rPr>
              <a:t>METHOD</a:t>
            </a:r>
            <a:endParaRPr lang="en-US" sz="1800"/>
          </a:p>
        </p:txBody>
      </p:sp>
      <p:sp>
        <p:nvSpPr>
          <p:cNvPr id="2064" name="Text Box 391"/>
          <p:cNvSpPr txBox="1">
            <a:spLocks noChangeArrowheads="1"/>
          </p:cNvSpPr>
          <p:nvPr/>
        </p:nvSpPr>
        <p:spPr bwMode="auto">
          <a:xfrm>
            <a:off x="941785" y="5800726"/>
            <a:ext cx="11068050" cy="1040408"/>
          </a:xfrm>
          <a:prstGeom prst="rect">
            <a:avLst/>
          </a:prstGeom>
          <a:gradFill rotWithShape="0">
            <a:gsLst>
              <a:gs pos="0">
                <a:srgbClr val="DDC991"/>
              </a:gs>
              <a:gs pos="100000">
                <a:srgbClr val="FFFFFF"/>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6300" b="1">
                <a:latin typeface="Verdana" charset="0"/>
                <a:cs typeface="Arial" charset="0"/>
              </a:rPr>
              <a:t>INTRODUCTION</a:t>
            </a:r>
            <a:endParaRPr lang="en-US" sz="1800"/>
          </a:p>
        </p:txBody>
      </p:sp>
      <p:sp>
        <p:nvSpPr>
          <p:cNvPr id="2065" name="Rectangle 369"/>
          <p:cNvSpPr>
            <a:spLocks noChangeArrowheads="1"/>
          </p:cNvSpPr>
          <p:nvPr/>
        </p:nvSpPr>
        <p:spPr bwMode="auto">
          <a:xfrm>
            <a:off x="24936450" y="16335375"/>
            <a:ext cx="11934825" cy="8267700"/>
          </a:xfrm>
          <a:prstGeom prst="rect">
            <a:avLst/>
          </a:prstGeom>
          <a:solidFill>
            <a:srgbClr val="F2EBD6"/>
          </a:solidFill>
          <a:ln w="25400">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66" name="Text Box 374"/>
          <p:cNvSpPr txBox="1">
            <a:spLocks noChangeArrowheads="1"/>
          </p:cNvSpPr>
          <p:nvPr/>
        </p:nvSpPr>
        <p:spPr bwMode="auto">
          <a:xfrm>
            <a:off x="25244822" y="16729870"/>
            <a:ext cx="11268075" cy="7109635"/>
          </a:xfrm>
          <a:prstGeom prst="rect">
            <a:avLst/>
          </a:prstGeom>
          <a:noFill/>
          <a:ln>
            <a:noFill/>
          </a:ln>
          <a:effectLst/>
          <a:extLst>
            <a:ext uri="{909E8E84-426E-40dd-AFC4-6F175D3DCCD1}">
              <a14:hiddenFill xmlns:a14="http://schemas.microsoft.com/office/drawing/2010/main" xmlns="">
                <a:solidFill>
                  <a:srgbClr val="0E5B5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marL="212725" indent="-17463">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Aft>
                <a:spcPct val="75000"/>
              </a:spcAft>
            </a:pPr>
            <a:r>
              <a:rPr lang="en-US" sz="3150" b="1">
                <a:solidFill>
                  <a:schemeClr val="tx2"/>
                </a:solidFill>
                <a:latin typeface="Verdana" charset="0"/>
                <a:cs typeface="Times New Roman" charset="0"/>
              </a:rPr>
              <a:t>Point number one</a:t>
            </a:r>
            <a:br>
              <a:rPr lang="en-US" sz="3150" b="1">
                <a:solidFill>
                  <a:schemeClr val="tx2"/>
                </a:solidFill>
                <a:latin typeface="Verdana" charset="0"/>
                <a:cs typeface="Times New Roman" charset="0"/>
              </a:rPr>
            </a:br>
            <a:r>
              <a:rPr lang="en-US" sz="3150" b="1">
                <a:solidFill>
                  <a:schemeClr val="tx2"/>
                </a:solidFill>
                <a:latin typeface="Verdana" charset="0"/>
                <a:cs typeface="Times New Roman" charset="0"/>
              </a:rPr>
              <a:t>can go here. </a:t>
            </a:r>
            <a:br>
              <a:rPr lang="en-US" sz="3150" b="1">
                <a:solidFill>
                  <a:schemeClr val="tx2"/>
                </a:solidFill>
                <a:latin typeface="Verdana" charset="0"/>
                <a:cs typeface="Times New Roman" charset="0"/>
              </a:rPr>
            </a:br>
            <a:endParaRPr lang="en-US" sz="3150" b="1">
              <a:solidFill>
                <a:schemeClr val="tx2"/>
              </a:solidFill>
              <a:latin typeface="Verdana" charset="0"/>
              <a:cs typeface="Times New Roman" charset="0"/>
            </a:endParaRPr>
          </a:p>
          <a:p>
            <a:pPr>
              <a:spcAft>
                <a:spcPct val="75000"/>
              </a:spcAft>
            </a:pPr>
            <a:r>
              <a:rPr lang="en-US" sz="3150" b="1">
                <a:solidFill>
                  <a:schemeClr val="tx2"/>
                </a:solidFill>
                <a:latin typeface="Verdana" charset="0"/>
                <a:cs typeface="Times New Roman" charset="0"/>
              </a:rPr>
              <a:t>Point number </a:t>
            </a:r>
            <a:br>
              <a:rPr lang="en-US" sz="3150" b="1">
                <a:solidFill>
                  <a:schemeClr val="tx2"/>
                </a:solidFill>
                <a:latin typeface="Verdana" charset="0"/>
                <a:cs typeface="Times New Roman" charset="0"/>
              </a:rPr>
            </a:br>
            <a:r>
              <a:rPr lang="en-US" sz="3150" b="1">
                <a:solidFill>
                  <a:schemeClr val="tx2"/>
                </a:solidFill>
                <a:latin typeface="Verdana" charset="0"/>
                <a:cs typeface="Times New Roman" charset="0"/>
              </a:rPr>
              <a:t>two can be </a:t>
            </a:r>
            <a:br>
              <a:rPr lang="en-US" sz="3150" b="1">
                <a:solidFill>
                  <a:schemeClr val="tx2"/>
                </a:solidFill>
                <a:latin typeface="Verdana" charset="0"/>
                <a:cs typeface="Times New Roman" charset="0"/>
              </a:rPr>
            </a:br>
            <a:r>
              <a:rPr lang="en-US" sz="3150" b="1">
                <a:solidFill>
                  <a:schemeClr val="tx2"/>
                </a:solidFill>
                <a:latin typeface="Verdana" charset="0"/>
                <a:cs typeface="Times New Roman" charset="0"/>
              </a:rPr>
              <a:t>addressed here.</a:t>
            </a:r>
            <a:br>
              <a:rPr lang="en-US" sz="3150" b="1">
                <a:solidFill>
                  <a:schemeClr val="tx2"/>
                </a:solidFill>
                <a:latin typeface="Verdana" charset="0"/>
                <a:cs typeface="Times New Roman" charset="0"/>
              </a:rPr>
            </a:br>
            <a:endParaRPr lang="en-US" sz="3150" b="1">
              <a:solidFill>
                <a:schemeClr val="tx2"/>
              </a:solidFill>
              <a:latin typeface="Verdana" charset="0"/>
              <a:cs typeface="Times New Roman" charset="0"/>
            </a:endParaRPr>
          </a:p>
          <a:p>
            <a:pPr>
              <a:spcAft>
                <a:spcPct val="75000"/>
              </a:spcAft>
            </a:pPr>
            <a:r>
              <a:rPr lang="en-US" sz="3150" b="1">
                <a:solidFill>
                  <a:schemeClr val="tx2"/>
                </a:solidFill>
                <a:latin typeface="Verdana" charset="0"/>
                <a:cs typeface="Times New Roman" charset="0"/>
              </a:rPr>
              <a:t>Third point can be </a:t>
            </a:r>
            <a:br>
              <a:rPr lang="en-US" sz="3150" b="1">
                <a:solidFill>
                  <a:schemeClr val="tx2"/>
                </a:solidFill>
                <a:latin typeface="Verdana" charset="0"/>
                <a:cs typeface="Times New Roman" charset="0"/>
              </a:rPr>
            </a:br>
            <a:r>
              <a:rPr lang="en-US" sz="3150" b="1">
                <a:solidFill>
                  <a:schemeClr val="tx2"/>
                </a:solidFill>
                <a:latin typeface="Verdana" charset="0"/>
                <a:cs typeface="Times New Roman" charset="0"/>
              </a:rPr>
              <a:t>explained</a:t>
            </a:r>
            <a:br>
              <a:rPr lang="en-US" sz="3150" b="1">
                <a:solidFill>
                  <a:schemeClr val="tx2"/>
                </a:solidFill>
                <a:latin typeface="Verdana" charset="0"/>
                <a:cs typeface="Times New Roman" charset="0"/>
              </a:rPr>
            </a:br>
            <a:r>
              <a:rPr lang="en-US" sz="3150" b="1">
                <a:solidFill>
                  <a:schemeClr val="tx2"/>
                </a:solidFill>
                <a:latin typeface="Verdana" charset="0"/>
                <a:cs typeface="Times New Roman" charset="0"/>
              </a:rPr>
              <a:t>here on this line.</a:t>
            </a:r>
            <a:br>
              <a:rPr lang="en-US" sz="3150" b="1">
                <a:solidFill>
                  <a:schemeClr val="tx2"/>
                </a:solidFill>
                <a:latin typeface="Verdana" charset="0"/>
                <a:cs typeface="Times New Roman" charset="0"/>
              </a:rPr>
            </a:br>
            <a:br>
              <a:rPr lang="en-US" sz="3150" b="1">
                <a:solidFill>
                  <a:schemeClr val="tx2"/>
                </a:solidFill>
                <a:latin typeface="Verdana" charset="0"/>
                <a:cs typeface="Times New Roman" charset="0"/>
              </a:rPr>
            </a:br>
            <a:r>
              <a:rPr lang="en-US" sz="3150" b="1">
                <a:solidFill>
                  <a:schemeClr val="tx2"/>
                </a:solidFill>
                <a:latin typeface="Verdana" charset="0"/>
                <a:cs typeface="Times New Roman" charset="0"/>
              </a:rPr>
              <a:t>Final point can be</a:t>
            </a:r>
            <a:br>
              <a:rPr lang="en-US" sz="3150" b="1">
                <a:solidFill>
                  <a:schemeClr val="tx2"/>
                </a:solidFill>
                <a:latin typeface="Verdana" charset="0"/>
                <a:cs typeface="Times New Roman" charset="0"/>
              </a:rPr>
            </a:br>
            <a:r>
              <a:rPr lang="en-US" sz="3150" b="1">
                <a:solidFill>
                  <a:schemeClr val="tx2"/>
                </a:solidFill>
                <a:latin typeface="Verdana" charset="0"/>
                <a:cs typeface="Times New Roman" charset="0"/>
              </a:rPr>
              <a:t>made here.</a:t>
            </a:r>
            <a:endParaRPr lang="en-US" sz="3150" b="1" i="1">
              <a:solidFill>
                <a:schemeClr val="tx2"/>
              </a:solidFill>
              <a:latin typeface="Verdana" charset="0"/>
              <a:cs typeface="Times New Roman" charset="0"/>
            </a:endParaRPr>
          </a:p>
        </p:txBody>
      </p:sp>
      <p:sp>
        <p:nvSpPr>
          <p:cNvPr id="2067" name="Text Box 378"/>
          <p:cNvSpPr txBox="1">
            <a:spLocks noChangeArrowheads="1"/>
          </p:cNvSpPr>
          <p:nvPr/>
        </p:nvSpPr>
        <p:spPr bwMode="auto">
          <a:xfrm>
            <a:off x="25219819" y="26785294"/>
            <a:ext cx="11201400" cy="11887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800"/>
              <a:t>For more information, contact us:</a:t>
            </a:r>
          </a:p>
          <a:p>
            <a:r>
              <a:rPr lang="en-US" sz="1800"/>
              <a:t>Your Contact Information goes here</a:t>
            </a:r>
            <a:br>
              <a:rPr lang="en-US" sz="1800"/>
            </a:br>
            <a:r>
              <a:rPr lang="en-US" sz="1800"/>
              <a:t>or you can place your reference or other information int</a:t>
            </a:r>
          </a:p>
          <a:p>
            <a:r>
              <a:rPr lang="en-US" sz="1800"/>
              <a:t>This space</a:t>
            </a:r>
          </a:p>
        </p:txBody>
      </p:sp>
      <p:sp>
        <p:nvSpPr>
          <p:cNvPr id="2068" name="AutoShape 387"/>
          <p:cNvSpPr>
            <a:spLocks noChangeArrowheads="1"/>
          </p:cNvSpPr>
          <p:nvPr/>
        </p:nvSpPr>
        <p:spPr bwMode="auto">
          <a:xfrm>
            <a:off x="23886319" y="22661166"/>
            <a:ext cx="1466850" cy="1466850"/>
          </a:xfrm>
          <a:prstGeom prst="rightArrow">
            <a:avLst>
              <a:gd name="adj1" fmla="val 44130"/>
              <a:gd name="adj2" fmla="val 62324"/>
            </a:avLst>
          </a:prstGeom>
          <a:gradFill rotWithShape="0">
            <a:gsLst>
              <a:gs pos="0">
                <a:srgbClr val="055D44"/>
              </a:gs>
              <a:gs pos="100000">
                <a:srgbClr val="03392A"/>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69" name="AutoShape 388"/>
          <p:cNvSpPr>
            <a:spLocks noChangeArrowheads="1"/>
          </p:cNvSpPr>
          <p:nvPr/>
        </p:nvSpPr>
        <p:spPr bwMode="auto">
          <a:xfrm>
            <a:off x="23886319" y="20527566"/>
            <a:ext cx="1466850" cy="1466850"/>
          </a:xfrm>
          <a:prstGeom prst="rightArrow">
            <a:avLst>
              <a:gd name="adj1" fmla="val 44130"/>
              <a:gd name="adj2" fmla="val 62324"/>
            </a:avLst>
          </a:prstGeom>
          <a:gradFill rotWithShape="0">
            <a:gsLst>
              <a:gs pos="0">
                <a:srgbClr val="055D44"/>
              </a:gs>
              <a:gs pos="100000">
                <a:srgbClr val="03392A"/>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70" name="AutoShape 389"/>
          <p:cNvSpPr>
            <a:spLocks noChangeArrowheads="1"/>
          </p:cNvSpPr>
          <p:nvPr/>
        </p:nvSpPr>
        <p:spPr bwMode="auto">
          <a:xfrm>
            <a:off x="23886319" y="18460641"/>
            <a:ext cx="1466850" cy="1466850"/>
          </a:xfrm>
          <a:prstGeom prst="rightArrow">
            <a:avLst>
              <a:gd name="adj1" fmla="val 44130"/>
              <a:gd name="adj2" fmla="val 62324"/>
            </a:avLst>
          </a:prstGeom>
          <a:gradFill rotWithShape="0">
            <a:gsLst>
              <a:gs pos="0">
                <a:srgbClr val="055D44"/>
              </a:gs>
              <a:gs pos="100000">
                <a:srgbClr val="03392A"/>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71" name="AutoShape 390"/>
          <p:cNvSpPr>
            <a:spLocks noChangeArrowheads="1"/>
          </p:cNvSpPr>
          <p:nvPr/>
        </p:nvSpPr>
        <p:spPr bwMode="auto">
          <a:xfrm>
            <a:off x="23886319" y="16660416"/>
            <a:ext cx="1466850" cy="1466850"/>
          </a:xfrm>
          <a:prstGeom prst="rightArrow">
            <a:avLst>
              <a:gd name="adj1" fmla="val 44130"/>
              <a:gd name="adj2" fmla="val 62324"/>
            </a:avLst>
          </a:prstGeom>
          <a:gradFill rotWithShape="0">
            <a:gsLst>
              <a:gs pos="0">
                <a:srgbClr val="055D44"/>
              </a:gs>
              <a:gs pos="100000">
                <a:srgbClr val="03392A"/>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lIns="80006" tIns="40003" rIns="80006" bIns="40003" anchor="ctr"/>
          <a:lstStyle/>
          <a:p>
            <a:endParaRPr lang="en-US" sz="1575"/>
          </a:p>
        </p:txBody>
      </p:sp>
      <p:sp>
        <p:nvSpPr>
          <p:cNvPr id="2072" name="Text Box 392"/>
          <p:cNvSpPr txBox="1">
            <a:spLocks noChangeArrowheads="1"/>
          </p:cNvSpPr>
          <p:nvPr/>
        </p:nvSpPr>
        <p:spPr bwMode="auto">
          <a:xfrm>
            <a:off x="24761429" y="14535151"/>
            <a:ext cx="13309997" cy="1040408"/>
          </a:xfrm>
          <a:prstGeom prst="rect">
            <a:avLst/>
          </a:prstGeom>
          <a:gradFill rotWithShape="0">
            <a:gsLst>
              <a:gs pos="0">
                <a:srgbClr val="DDC991"/>
              </a:gs>
              <a:gs pos="100000">
                <a:srgbClr val="FFFFFF"/>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6300" b="1">
                <a:latin typeface="Verdana" charset="0"/>
                <a:cs typeface="Arial" charset="0"/>
              </a:rPr>
              <a:t>CONCLUSIONS</a:t>
            </a:r>
            <a:endParaRPr lang="en-US" sz="1800"/>
          </a:p>
        </p:txBody>
      </p:sp>
      <p:sp>
        <p:nvSpPr>
          <p:cNvPr id="2073" name="Text Box 393"/>
          <p:cNvSpPr txBox="1">
            <a:spLocks noChangeArrowheads="1"/>
          </p:cNvSpPr>
          <p:nvPr/>
        </p:nvSpPr>
        <p:spPr bwMode="auto">
          <a:xfrm>
            <a:off x="24761429" y="5800726"/>
            <a:ext cx="13309997" cy="1040408"/>
          </a:xfrm>
          <a:prstGeom prst="rect">
            <a:avLst/>
          </a:prstGeom>
          <a:gradFill rotWithShape="0">
            <a:gsLst>
              <a:gs pos="0">
                <a:srgbClr val="DDC991"/>
              </a:gs>
              <a:gs pos="100000">
                <a:srgbClr val="FFFFFF"/>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6300" b="1">
                <a:latin typeface="Verdana" charset="0"/>
                <a:cs typeface="Arial" charset="0"/>
              </a:rPr>
              <a:t>RESULTS CONT</a:t>
            </a:r>
            <a:r>
              <a:rPr lang="ja-JP" altLang="en-US" sz="6300" b="1">
                <a:latin typeface="Verdana" charset="0"/>
                <a:cs typeface="Arial" charset="0"/>
              </a:rPr>
              <a:t>’</a:t>
            </a:r>
            <a:r>
              <a:rPr lang="en-US" sz="6300" b="1">
                <a:latin typeface="Verdana" charset="0"/>
                <a:cs typeface="Arial" charset="0"/>
              </a:rPr>
              <a:t>D</a:t>
            </a:r>
            <a:endParaRPr lang="en-US" sz="1800"/>
          </a:p>
        </p:txBody>
      </p:sp>
      <p:sp>
        <p:nvSpPr>
          <p:cNvPr id="2074" name="Text Box 394"/>
          <p:cNvSpPr txBox="1">
            <a:spLocks noChangeArrowheads="1"/>
          </p:cNvSpPr>
          <p:nvPr/>
        </p:nvSpPr>
        <p:spPr bwMode="auto">
          <a:xfrm>
            <a:off x="24736425" y="7267575"/>
            <a:ext cx="11268075" cy="6867261"/>
          </a:xfrm>
          <a:prstGeom prst="rect">
            <a:avLst/>
          </a:prstGeom>
          <a:noFill/>
          <a:ln>
            <a:noFill/>
          </a:ln>
          <a:effectLst/>
          <a:extLst>
            <a:ext uri="{909E8E84-426E-40dd-AFC4-6F175D3DCCD1}">
              <a14:hiddenFill xmlns:a14="http://schemas.microsoft.com/office/drawing/2010/main" xmlns="">
                <a:solidFill>
                  <a:srgbClr val="0E5B51"/>
                </a:solidFill>
              </a14:hiddenFill>
            </a:ext>
            <a:ext uri="{91240B29-F687-4f45-9708-019B960494DF}">
              <a14:hiddenLine xmlns:a14="http://schemas.microsoft.com/office/drawing/2010/main" xmlns="" w="25400">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spAutoFit/>
          </a:bodyPr>
          <a:lstStyle>
            <a:lvl1pPr marL="212725" indent="-17463">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spcAft>
                <a:spcPct val="75000"/>
              </a:spcAft>
            </a:pPr>
            <a:r>
              <a:rPr lang="en-US" sz="3150" b="1">
                <a:solidFill>
                  <a:schemeClr val="tx2"/>
                </a:solidFill>
                <a:latin typeface="Verdana" charset="0"/>
                <a:cs typeface="Times New Roman" charset="0"/>
              </a:rPr>
              <a:t>Insert your text here. You can place your organizations logos on either side of the title of the poster. Insert your text here. Remember to size your font to fit your information into the space. The larger your font, the easier it will be for others to read your poster. Insert your text here. Remember to size your font to fit your information into the space. The larger your font, the easier it will be for others to read your poster. Insert your text here. You can place your organizations logos on either side of the title of the poster. Insert your text here. Remember to size your font to fit your information into the space. </a:t>
            </a:r>
          </a:p>
        </p:txBody>
      </p:sp>
      <p:sp>
        <p:nvSpPr>
          <p:cNvPr id="2075" name="Text Box 399"/>
          <p:cNvSpPr txBox="1">
            <a:spLocks noChangeArrowheads="1"/>
          </p:cNvSpPr>
          <p:nvPr/>
        </p:nvSpPr>
        <p:spPr bwMode="auto">
          <a:xfrm>
            <a:off x="24736426" y="25403176"/>
            <a:ext cx="13309997" cy="1040408"/>
          </a:xfrm>
          <a:prstGeom prst="rect">
            <a:avLst/>
          </a:prstGeom>
          <a:gradFill rotWithShape="0">
            <a:gsLst>
              <a:gs pos="0">
                <a:srgbClr val="DDC991"/>
              </a:gs>
              <a:gs pos="100000">
                <a:srgbClr val="FFFFFF"/>
              </a:gs>
            </a:gsLst>
            <a:lin ang="0" scaled="1"/>
          </a:gra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lIns="80006" tIns="40003" rIns="80006" bIns="40003"/>
          <a:lstStyle>
            <a:lvl1pPr>
              <a:defRPr sz="2400">
                <a:solidFill>
                  <a:schemeClr val="tx1"/>
                </a:solidFill>
                <a:latin typeface="Times New Roman" charset="0"/>
                <a:ea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6300" b="1">
                <a:latin typeface="Verdana" charset="0"/>
                <a:cs typeface="Arial" charset="0"/>
              </a:rPr>
              <a:t>REFERENCES</a:t>
            </a:r>
            <a:endParaRPr lang="en-US" sz="1800"/>
          </a:p>
        </p:txBody>
      </p:sp>
    </p:spTree>
  </p:cSld>
  <p:clrMapOvr>
    <a:masterClrMapping/>
  </p:clrMapOvr>
</p:sld>
</file>

<file path=ppt/theme/theme1.xml><?xml version="1.0" encoding="utf-8"?>
<a:theme xmlns:a="http://schemas.openxmlformats.org/drawingml/2006/main" name="Default Design">
  <a:themeElements>
    <a:clrScheme name="Custom 10">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4C"/>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4577</TotalTime>
  <Words>878</Words>
  <Application>Microsoft Macintosh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 Unicode MS</vt:lpstr>
      <vt:lpstr>ＭＳ Ｐゴシック</vt:lpstr>
      <vt:lpstr>Arial</vt:lpstr>
      <vt:lpstr>Book Antiqua</vt:lpstr>
      <vt:lpstr>Times New Roman</vt:lpstr>
      <vt:lpstr>Verdana</vt:lpstr>
      <vt:lpstr>Default Design</vt:lpstr>
      <vt:lpstr>PowerPoint Presentation</vt:lpstr>
    </vt:vector>
  </TitlesOfParts>
  <Company>Graphicsland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Template For Scientific Poster Presentation</dc:subject>
  <dc:creator>Graphicsland/MakeSigns.com</dc:creator>
  <cp:keywords>scientific, research, template, custom, poster, presentation, symposium, printing, PowerPoint, create, design, example, sample, download</cp:keywords>
  <dc:description>We offer free PowerPoint poster templates to help you design your very own scientific poster presentation.</dc:description>
  <cp:lastModifiedBy>Austun Ables</cp:lastModifiedBy>
  <cp:revision>233</cp:revision>
  <cp:lastPrinted>2002-06-11T17:20:51Z</cp:lastPrinted>
  <dcterms:created xsi:type="dcterms:W3CDTF">2002-03-14T12:44:23Z</dcterms:created>
  <dcterms:modified xsi:type="dcterms:W3CDTF">2020-01-28T19:05:31Z</dcterms:modified>
  <cp:category>science research poster</cp:category>
</cp:coreProperties>
</file>