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8404800" cy="28803600"/>
  <p:notesSz cx="6858000" cy="9144000"/>
  <p:defaultTextStyle>
    <a:defPPr>
      <a:defRPr lang="en-US"/>
    </a:defPPr>
    <a:lvl1pPr algn="l" rtl="0" fontAlgn="base">
      <a:spcBef>
        <a:spcPct val="0"/>
      </a:spcBef>
      <a:spcAft>
        <a:spcPct val="0"/>
      </a:spcAft>
      <a:defRPr sz="2100" kern="1200">
        <a:solidFill>
          <a:schemeClr val="tx1"/>
        </a:solidFill>
        <a:latin typeface="Arial" charset="0"/>
        <a:ea typeface="ＭＳ Ｐゴシック" charset="0"/>
        <a:cs typeface="+mn-cs"/>
      </a:defRPr>
    </a:lvl1pPr>
    <a:lvl2pPr marL="400028" algn="l" rtl="0" fontAlgn="base">
      <a:spcBef>
        <a:spcPct val="0"/>
      </a:spcBef>
      <a:spcAft>
        <a:spcPct val="0"/>
      </a:spcAft>
      <a:defRPr sz="2100" kern="1200">
        <a:solidFill>
          <a:schemeClr val="tx1"/>
        </a:solidFill>
        <a:latin typeface="Arial" charset="0"/>
        <a:ea typeface="ＭＳ Ｐゴシック" charset="0"/>
        <a:cs typeface="+mn-cs"/>
      </a:defRPr>
    </a:lvl2pPr>
    <a:lvl3pPr marL="800054" algn="l" rtl="0" fontAlgn="base">
      <a:spcBef>
        <a:spcPct val="0"/>
      </a:spcBef>
      <a:spcAft>
        <a:spcPct val="0"/>
      </a:spcAft>
      <a:defRPr sz="2100" kern="1200">
        <a:solidFill>
          <a:schemeClr val="tx1"/>
        </a:solidFill>
        <a:latin typeface="Arial" charset="0"/>
        <a:ea typeface="ＭＳ Ｐゴシック" charset="0"/>
        <a:cs typeface="+mn-cs"/>
      </a:defRPr>
    </a:lvl3pPr>
    <a:lvl4pPr marL="1200082" algn="l" rtl="0" fontAlgn="base">
      <a:spcBef>
        <a:spcPct val="0"/>
      </a:spcBef>
      <a:spcAft>
        <a:spcPct val="0"/>
      </a:spcAft>
      <a:defRPr sz="2100" kern="1200">
        <a:solidFill>
          <a:schemeClr val="tx1"/>
        </a:solidFill>
        <a:latin typeface="Arial" charset="0"/>
        <a:ea typeface="ＭＳ Ｐゴシック" charset="0"/>
        <a:cs typeface="+mn-cs"/>
      </a:defRPr>
    </a:lvl4pPr>
    <a:lvl5pPr marL="1600109" algn="l" rtl="0" fontAlgn="base">
      <a:spcBef>
        <a:spcPct val="0"/>
      </a:spcBef>
      <a:spcAft>
        <a:spcPct val="0"/>
      </a:spcAft>
      <a:defRPr sz="2100" kern="1200">
        <a:solidFill>
          <a:schemeClr val="tx1"/>
        </a:solidFill>
        <a:latin typeface="Arial" charset="0"/>
        <a:ea typeface="ＭＳ Ｐゴシック" charset="0"/>
        <a:cs typeface="+mn-cs"/>
      </a:defRPr>
    </a:lvl5pPr>
    <a:lvl6pPr marL="2000136" algn="l" defTabSz="400028" rtl="0" eaLnBrk="1" latinLnBrk="0" hangingPunct="1">
      <a:defRPr sz="2100" kern="1200">
        <a:solidFill>
          <a:schemeClr val="tx1"/>
        </a:solidFill>
        <a:latin typeface="Arial" charset="0"/>
        <a:ea typeface="ＭＳ Ｐゴシック" charset="0"/>
        <a:cs typeface="+mn-cs"/>
      </a:defRPr>
    </a:lvl6pPr>
    <a:lvl7pPr marL="2400163" algn="l" defTabSz="400028" rtl="0" eaLnBrk="1" latinLnBrk="0" hangingPunct="1">
      <a:defRPr sz="2100" kern="1200">
        <a:solidFill>
          <a:schemeClr val="tx1"/>
        </a:solidFill>
        <a:latin typeface="Arial" charset="0"/>
        <a:ea typeface="ＭＳ Ｐゴシック" charset="0"/>
        <a:cs typeface="+mn-cs"/>
      </a:defRPr>
    </a:lvl7pPr>
    <a:lvl8pPr marL="2800190" algn="l" defTabSz="400028" rtl="0" eaLnBrk="1" latinLnBrk="0" hangingPunct="1">
      <a:defRPr sz="2100" kern="1200">
        <a:solidFill>
          <a:schemeClr val="tx1"/>
        </a:solidFill>
        <a:latin typeface="Arial" charset="0"/>
        <a:ea typeface="ＭＳ Ｐゴシック" charset="0"/>
        <a:cs typeface="+mn-cs"/>
      </a:defRPr>
    </a:lvl8pPr>
    <a:lvl9pPr marL="3200217" algn="l" defTabSz="400028" rtl="0" eaLnBrk="1" latinLnBrk="0" hangingPunct="1">
      <a:defRPr sz="21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9072" userDrawn="1">
          <p15:clr>
            <a:srgbClr val="A4A3A4"/>
          </p15:clr>
        </p15:guide>
        <p15:guide id="2" pos="1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FF99CC"/>
    <a:srgbClr val="FFFFCC"/>
    <a:srgbClr val="CCFFFF"/>
    <a:srgbClr val="CCFFCC"/>
    <a:srgbClr val="FFFF99"/>
    <a:srgbClr val="FFCC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varScale="1">
        <p:scale>
          <a:sx n="24" d="100"/>
          <a:sy n="24" d="100"/>
        </p:scale>
        <p:origin x="2128" y="272"/>
      </p:cViewPr>
      <p:guideLst>
        <p:guide orient="horz" pos="9072"/>
        <p:guide pos="1209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ea typeface="+mn-ea"/>
              </a:defRPr>
            </a:lvl1pPr>
          </a:lstStyle>
          <a:p>
            <a:pPr>
              <a:defRPr/>
            </a:pPr>
            <a:endParaRPr lang="en-US"/>
          </a:p>
        </p:txBody>
      </p:sp>
      <p:sp>
        <p:nvSpPr>
          <p:cNvPr id="4099" name="Rectangle 1027"/>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ea typeface="+mn-ea"/>
              </a:defRPr>
            </a:lvl1pPr>
          </a:lstStyle>
          <a:p>
            <a:pPr>
              <a:defRPr/>
            </a:pPr>
            <a:endParaRPr lang="en-US"/>
          </a:p>
        </p:txBody>
      </p:sp>
      <p:sp>
        <p:nvSpPr>
          <p:cNvPr id="4100" name="Rectangle 1028"/>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ea typeface="+mn-ea"/>
              </a:defRPr>
            </a:lvl1pPr>
          </a:lstStyle>
          <a:p>
            <a:pPr>
              <a:defRPr/>
            </a:pPr>
            <a:endParaRPr lang="en-US"/>
          </a:p>
        </p:txBody>
      </p:sp>
      <p:sp>
        <p:nvSpPr>
          <p:cNvPr id="4101" name="Rectangle 1029"/>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694AC81C-D53B-6E42-BD6D-19E1A0127781}" type="slidenum">
              <a:rPr lang="en-US"/>
              <a:pPr/>
              <a:t>‹#›</a:t>
            </a:fld>
            <a:endParaRPr lang="en-US"/>
          </a:p>
        </p:txBody>
      </p:sp>
    </p:spTree>
    <p:extLst>
      <p:ext uri="{BB962C8B-B14F-4D97-AF65-F5344CB8AC3E}">
        <p14:creationId xmlns:p14="http://schemas.microsoft.com/office/powerpoint/2010/main" val="21585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ea typeface="+mn-ea"/>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ea typeface="+mn-ea"/>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 uri="{FAA26D3D-D897-4be2-8F04-BA451C77F1D7}">
              <ma14:placeholderFlag xmlns:ma14="http://schemas.microsoft.com/office/mac/drawingml/2011/main" xmlns=""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ea typeface="+mn-ea"/>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EC3326B6-CF7E-3C45-98DA-62406AEB2F7A}" type="slidenum">
              <a:rPr lang="en-US"/>
              <a:pPr/>
              <a:t>‹#›</a:t>
            </a:fld>
            <a:endParaRPr lang="en-US"/>
          </a:p>
        </p:txBody>
      </p:sp>
    </p:spTree>
    <p:extLst>
      <p:ext uri="{BB962C8B-B14F-4D97-AF65-F5344CB8AC3E}">
        <p14:creationId xmlns:p14="http://schemas.microsoft.com/office/powerpoint/2010/main" val="22536783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1pPr>
    <a:lvl2pPr marL="400028"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2pPr>
    <a:lvl3pPr marL="800054"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3pPr>
    <a:lvl4pPr marL="1200082"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4pPr>
    <a:lvl5pPr marL="1600109"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5pPr>
    <a:lvl6pPr marL="2000136" algn="l" defTabSz="800054" rtl="0" eaLnBrk="1" latinLnBrk="0" hangingPunct="1">
      <a:defRPr sz="1050" kern="1200">
        <a:solidFill>
          <a:schemeClr val="tx1"/>
        </a:solidFill>
        <a:latin typeface="+mn-lt"/>
        <a:ea typeface="+mn-ea"/>
        <a:cs typeface="+mn-cs"/>
      </a:defRPr>
    </a:lvl6pPr>
    <a:lvl7pPr marL="2400163" algn="l" defTabSz="800054" rtl="0" eaLnBrk="1" latinLnBrk="0" hangingPunct="1">
      <a:defRPr sz="1050" kern="1200">
        <a:solidFill>
          <a:schemeClr val="tx1"/>
        </a:solidFill>
        <a:latin typeface="+mn-lt"/>
        <a:ea typeface="+mn-ea"/>
        <a:cs typeface="+mn-cs"/>
      </a:defRPr>
    </a:lvl7pPr>
    <a:lvl8pPr marL="2800190" algn="l" defTabSz="800054" rtl="0" eaLnBrk="1" latinLnBrk="0" hangingPunct="1">
      <a:defRPr sz="1050" kern="1200">
        <a:solidFill>
          <a:schemeClr val="tx1"/>
        </a:solidFill>
        <a:latin typeface="+mn-lt"/>
        <a:ea typeface="+mn-ea"/>
        <a:cs typeface="+mn-cs"/>
      </a:defRPr>
    </a:lvl8pPr>
    <a:lvl9pPr marL="3200217" algn="l" defTabSz="800054" rtl="0" eaLnBrk="1" latinLnBrk="0" hangingPunct="1">
      <a:defRPr sz="105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8AC6B59-9090-D34C-9390-706F3EAFD686}" type="slidenum">
              <a:rPr lang="en-US" sz="1200">
                <a:latin typeface="Times New Roman" charset="0"/>
              </a:rPr>
              <a:pPr eaLnBrk="1" hangingPunct="1"/>
              <a:t>1</a:t>
            </a:fld>
            <a:endParaRPr lang="en-US" sz="1200">
              <a:latin typeface="Times New Roman"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916" y="8948341"/>
            <a:ext cx="32642969" cy="6172994"/>
          </a:xfrm>
        </p:spPr>
        <p:txBody>
          <a:bodyPr/>
          <a:lstStyle/>
          <a:p>
            <a:r>
              <a:rPr lang="en-US"/>
              <a:t>Click to edit Master title style</a:t>
            </a:r>
          </a:p>
        </p:txBody>
      </p:sp>
      <p:sp>
        <p:nvSpPr>
          <p:cNvPr id="3" name="Subtitle 2"/>
          <p:cNvSpPr>
            <a:spLocks noGrp="1"/>
          </p:cNvSpPr>
          <p:nvPr>
            <p:ph type="subTitle" idx="1"/>
          </p:nvPr>
        </p:nvSpPr>
        <p:spPr>
          <a:xfrm>
            <a:off x="5760444" y="16321484"/>
            <a:ext cx="26883916" cy="7362032"/>
          </a:xfrm>
        </p:spPr>
        <p:txBody>
          <a:bodyPr/>
          <a:lstStyle>
            <a:lvl1pPr marL="0" indent="0" algn="ctr">
              <a:buNone/>
              <a:defRPr/>
            </a:lvl1pPr>
            <a:lvl2pPr marL="400028" indent="0" algn="ctr">
              <a:buNone/>
              <a:defRPr/>
            </a:lvl2pPr>
            <a:lvl3pPr marL="800054" indent="0" algn="ctr">
              <a:buNone/>
              <a:defRPr/>
            </a:lvl3pPr>
            <a:lvl4pPr marL="1200082" indent="0" algn="ctr">
              <a:buNone/>
              <a:defRPr/>
            </a:lvl4pPr>
            <a:lvl5pPr marL="1600109" indent="0" algn="ctr">
              <a:buNone/>
              <a:defRPr/>
            </a:lvl5pPr>
            <a:lvl6pPr marL="2000136" indent="0" algn="ctr">
              <a:buNone/>
              <a:defRPr/>
            </a:lvl6pPr>
            <a:lvl7pPr marL="2400163" indent="0" algn="ctr">
              <a:buNone/>
              <a:defRPr/>
            </a:lvl7pPr>
            <a:lvl8pPr marL="2800190" indent="0" algn="ctr">
              <a:buNone/>
              <a:defRPr/>
            </a:lvl8pPr>
            <a:lvl9pPr marL="3200217"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9710A23-D02D-194C-BCD7-088CF7CEE6CD}" type="slidenum">
              <a:rPr lang="en-US"/>
              <a:pPr/>
              <a:t>‹#›</a:t>
            </a:fld>
            <a:endParaRPr lang="en-US"/>
          </a:p>
        </p:txBody>
      </p:sp>
    </p:spTree>
    <p:extLst>
      <p:ext uri="{BB962C8B-B14F-4D97-AF65-F5344CB8AC3E}">
        <p14:creationId xmlns:p14="http://schemas.microsoft.com/office/powerpoint/2010/main" val="2972920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0804F82-B448-BD44-81CB-BA445BC3FD88}" type="slidenum">
              <a:rPr lang="en-US"/>
              <a:pPr/>
              <a:t>‹#›</a:t>
            </a:fld>
            <a:endParaRPr lang="en-US"/>
          </a:p>
        </p:txBody>
      </p:sp>
    </p:spTree>
    <p:extLst>
      <p:ext uri="{BB962C8B-B14F-4D97-AF65-F5344CB8AC3E}">
        <p14:creationId xmlns:p14="http://schemas.microsoft.com/office/powerpoint/2010/main" val="256114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363143" y="2560043"/>
            <a:ext cx="8160742" cy="2304315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80916" y="2560043"/>
            <a:ext cx="24348877" cy="2304315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BD83F55-515D-0646-B884-5D3EE1EC3E95}" type="slidenum">
              <a:rPr lang="en-US"/>
              <a:pPr/>
              <a:t>‹#›</a:t>
            </a:fld>
            <a:endParaRPr lang="en-US"/>
          </a:p>
        </p:txBody>
      </p:sp>
    </p:spTree>
    <p:extLst>
      <p:ext uri="{BB962C8B-B14F-4D97-AF65-F5344CB8AC3E}">
        <p14:creationId xmlns:p14="http://schemas.microsoft.com/office/powerpoint/2010/main" val="403893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9EA6E5C-2DB5-C149-8427-F4399BF29A76}" type="slidenum">
              <a:rPr lang="en-US"/>
              <a:pPr/>
              <a:t>‹#›</a:t>
            </a:fld>
            <a:endParaRPr lang="en-US"/>
          </a:p>
        </p:txBody>
      </p:sp>
    </p:spTree>
    <p:extLst>
      <p:ext uri="{BB962C8B-B14F-4D97-AF65-F5344CB8AC3E}">
        <p14:creationId xmlns:p14="http://schemas.microsoft.com/office/powerpoint/2010/main" val="2492103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18509260"/>
            <a:ext cx="32644358" cy="5720159"/>
          </a:xfrm>
        </p:spPr>
        <p:txBody>
          <a:bodyPr anchor="t"/>
          <a:lstStyle>
            <a:lvl1pPr algn="l">
              <a:defRPr sz="3525" b="1" cap="all"/>
            </a:lvl1pPr>
          </a:lstStyle>
          <a:p>
            <a:r>
              <a:rPr lang="en-US"/>
              <a:t>Click to edit Master title style</a:t>
            </a:r>
          </a:p>
        </p:txBody>
      </p:sp>
      <p:sp>
        <p:nvSpPr>
          <p:cNvPr id="3" name="Text Placeholder 2"/>
          <p:cNvSpPr>
            <a:spLocks noGrp="1"/>
          </p:cNvSpPr>
          <p:nvPr>
            <p:ph type="body" idx="1"/>
          </p:nvPr>
        </p:nvSpPr>
        <p:spPr>
          <a:xfrm>
            <a:off x="3033713" y="12208471"/>
            <a:ext cx="32644358" cy="6300788"/>
          </a:xfrm>
        </p:spPr>
        <p:txBody>
          <a:bodyPr anchor="b"/>
          <a:lstStyle>
            <a:lvl1pPr marL="0" indent="0">
              <a:buNone/>
              <a:defRPr sz="1725"/>
            </a:lvl1pPr>
            <a:lvl2pPr marL="400028" indent="0">
              <a:buNone/>
              <a:defRPr sz="1575"/>
            </a:lvl2pPr>
            <a:lvl3pPr marL="800054" indent="0">
              <a:buNone/>
              <a:defRPr sz="1425"/>
            </a:lvl3pPr>
            <a:lvl4pPr marL="1200082" indent="0">
              <a:buNone/>
              <a:defRPr sz="1200"/>
            </a:lvl4pPr>
            <a:lvl5pPr marL="1600109" indent="0">
              <a:buNone/>
              <a:defRPr sz="1200"/>
            </a:lvl5pPr>
            <a:lvl6pPr marL="2000136" indent="0">
              <a:buNone/>
              <a:defRPr sz="1200"/>
            </a:lvl6pPr>
            <a:lvl7pPr marL="2400163" indent="0">
              <a:buNone/>
              <a:defRPr sz="1200"/>
            </a:lvl7pPr>
            <a:lvl8pPr marL="2800190" indent="0">
              <a:buNone/>
              <a:defRPr sz="1200"/>
            </a:lvl8pPr>
            <a:lvl9pPr marL="3200217"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AA9B2E3-BE96-B741-A2BE-363FCD7127EE}" type="slidenum">
              <a:rPr lang="en-US"/>
              <a:pPr/>
              <a:t>‹#›</a:t>
            </a:fld>
            <a:endParaRPr lang="en-US"/>
          </a:p>
        </p:txBody>
      </p:sp>
    </p:spTree>
    <p:extLst>
      <p:ext uri="{BB962C8B-B14F-4D97-AF65-F5344CB8AC3E}">
        <p14:creationId xmlns:p14="http://schemas.microsoft.com/office/powerpoint/2010/main" val="491102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80917" y="8320485"/>
            <a:ext cx="16254809" cy="17282716"/>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9076" y="8320485"/>
            <a:ext cx="16254809" cy="17282716"/>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05B0EF5-1861-0343-9712-31FAB33B0CF9}" type="slidenum">
              <a:rPr lang="en-US"/>
              <a:pPr/>
              <a:t>‹#›</a:t>
            </a:fld>
            <a:endParaRPr lang="en-US"/>
          </a:p>
        </p:txBody>
      </p:sp>
    </p:spTree>
    <p:extLst>
      <p:ext uri="{BB962C8B-B14F-4D97-AF65-F5344CB8AC3E}">
        <p14:creationId xmlns:p14="http://schemas.microsoft.com/office/powerpoint/2010/main" val="2875707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152922"/>
            <a:ext cx="34565432" cy="4800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19684" y="6448029"/>
            <a:ext cx="16968788" cy="2686447"/>
          </a:xfrm>
        </p:spPr>
        <p:txBody>
          <a:bodyPr anchor="b"/>
          <a:lstStyle>
            <a:lvl1pPr marL="0" indent="0">
              <a:buNone/>
              <a:defRPr sz="2100" b="1"/>
            </a:lvl1pPr>
            <a:lvl2pPr marL="400028" indent="0">
              <a:buNone/>
              <a:defRPr sz="1725" b="1"/>
            </a:lvl2pPr>
            <a:lvl3pPr marL="800054" indent="0">
              <a:buNone/>
              <a:defRPr sz="1575" b="1"/>
            </a:lvl3pPr>
            <a:lvl4pPr marL="1200082" indent="0">
              <a:buNone/>
              <a:defRPr sz="1425" b="1"/>
            </a:lvl4pPr>
            <a:lvl5pPr marL="1600109" indent="0">
              <a:buNone/>
              <a:defRPr sz="1425" b="1"/>
            </a:lvl5pPr>
            <a:lvl6pPr marL="2000136" indent="0">
              <a:buNone/>
              <a:defRPr sz="1425" b="1"/>
            </a:lvl6pPr>
            <a:lvl7pPr marL="2400163" indent="0">
              <a:buNone/>
              <a:defRPr sz="1425" b="1"/>
            </a:lvl7pPr>
            <a:lvl8pPr marL="2800190" indent="0">
              <a:buNone/>
              <a:defRPr sz="1425" b="1"/>
            </a:lvl8pPr>
            <a:lvl9pPr marL="3200217" indent="0">
              <a:buNone/>
              <a:defRPr sz="1425" b="1"/>
            </a:lvl9pPr>
          </a:lstStyle>
          <a:p>
            <a:pPr lvl="0"/>
            <a:r>
              <a:rPr lang="en-US"/>
              <a:t>Click to edit Master text styles</a:t>
            </a:r>
          </a:p>
        </p:txBody>
      </p:sp>
      <p:sp>
        <p:nvSpPr>
          <p:cNvPr id="4" name="Content Placeholder 3"/>
          <p:cNvSpPr>
            <a:spLocks noGrp="1"/>
          </p:cNvSpPr>
          <p:nvPr>
            <p:ph sz="half" idx="2"/>
          </p:nvPr>
        </p:nvSpPr>
        <p:spPr>
          <a:xfrm>
            <a:off x="1919684" y="9134476"/>
            <a:ext cx="16968788"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384" y="6448029"/>
            <a:ext cx="16975733" cy="2686447"/>
          </a:xfrm>
        </p:spPr>
        <p:txBody>
          <a:bodyPr anchor="b"/>
          <a:lstStyle>
            <a:lvl1pPr marL="0" indent="0">
              <a:buNone/>
              <a:defRPr sz="2100" b="1"/>
            </a:lvl1pPr>
            <a:lvl2pPr marL="400028" indent="0">
              <a:buNone/>
              <a:defRPr sz="1725" b="1"/>
            </a:lvl2pPr>
            <a:lvl3pPr marL="800054" indent="0">
              <a:buNone/>
              <a:defRPr sz="1575" b="1"/>
            </a:lvl3pPr>
            <a:lvl4pPr marL="1200082" indent="0">
              <a:buNone/>
              <a:defRPr sz="1425" b="1"/>
            </a:lvl4pPr>
            <a:lvl5pPr marL="1600109" indent="0">
              <a:buNone/>
              <a:defRPr sz="1425" b="1"/>
            </a:lvl5pPr>
            <a:lvl6pPr marL="2000136" indent="0">
              <a:buNone/>
              <a:defRPr sz="1425" b="1"/>
            </a:lvl6pPr>
            <a:lvl7pPr marL="2400163" indent="0">
              <a:buNone/>
              <a:defRPr sz="1425" b="1"/>
            </a:lvl7pPr>
            <a:lvl8pPr marL="2800190" indent="0">
              <a:buNone/>
              <a:defRPr sz="1425" b="1"/>
            </a:lvl8pPr>
            <a:lvl9pPr marL="3200217" indent="0">
              <a:buNone/>
              <a:defRPr sz="1425" b="1"/>
            </a:lvl9pPr>
          </a:lstStyle>
          <a:p>
            <a:pPr lvl="0"/>
            <a:r>
              <a:rPr lang="en-US"/>
              <a:t>Click to edit Master text styles</a:t>
            </a:r>
          </a:p>
        </p:txBody>
      </p:sp>
      <p:sp>
        <p:nvSpPr>
          <p:cNvPr id="6" name="Content Placeholder 5"/>
          <p:cNvSpPr>
            <a:spLocks noGrp="1"/>
          </p:cNvSpPr>
          <p:nvPr>
            <p:ph sz="quarter" idx="4"/>
          </p:nvPr>
        </p:nvSpPr>
        <p:spPr>
          <a:xfrm>
            <a:off x="19509384" y="9134476"/>
            <a:ext cx="16975733"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340534A8-449C-6C4A-94E0-E775BE732EB7}" type="slidenum">
              <a:rPr lang="en-US"/>
              <a:pPr/>
              <a:t>‹#›</a:t>
            </a:fld>
            <a:endParaRPr lang="en-US"/>
          </a:p>
        </p:txBody>
      </p:sp>
    </p:spTree>
    <p:extLst>
      <p:ext uri="{BB962C8B-B14F-4D97-AF65-F5344CB8AC3E}">
        <p14:creationId xmlns:p14="http://schemas.microsoft.com/office/powerpoint/2010/main" val="3405578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24FAFCDF-9511-3948-90A7-8A488EBCEDFD}" type="slidenum">
              <a:rPr lang="en-US"/>
              <a:pPr/>
              <a:t>‹#›</a:t>
            </a:fld>
            <a:endParaRPr lang="en-US"/>
          </a:p>
        </p:txBody>
      </p:sp>
    </p:spTree>
    <p:extLst>
      <p:ext uri="{BB962C8B-B14F-4D97-AF65-F5344CB8AC3E}">
        <p14:creationId xmlns:p14="http://schemas.microsoft.com/office/powerpoint/2010/main" val="689096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C4F6ADF0-89A6-904E-AB93-27B0610F0B17}" type="slidenum">
              <a:rPr lang="en-US"/>
              <a:pPr/>
              <a:t>‹#›</a:t>
            </a:fld>
            <a:endParaRPr lang="en-US"/>
          </a:p>
        </p:txBody>
      </p:sp>
    </p:spTree>
    <p:extLst>
      <p:ext uri="{BB962C8B-B14F-4D97-AF65-F5344CB8AC3E}">
        <p14:creationId xmlns:p14="http://schemas.microsoft.com/office/powerpoint/2010/main" val="399572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147366"/>
            <a:ext cx="12634913" cy="4879777"/>
          </a:xfrm>
        </p:spPr>
        <p:txBody>
          <a:bodyPr anchor="b"/>
          <a:lstStyle>
            <a:lvl1pPr algn="l">
              <a:defRPr sz="1725" b="1"/>
            </a:lvl1pPr>
          </a:lstStyle>
          <a:p>
            <a:r>
              <a:rPr lang="en-US"/>
              <a:t>Click to edit Master title style</a:t>
            </a:r>
          </a:p>
        </p:txBody>
      </p:sp>
      <p:sp>
        <p:nvSpPr>
          <p:cNvPr id="3" name="Content Placeholder 2"/>
          <p:cNvSpPr>
            <a:spLocks noGrp="1"/>
          </p:cNvSpPr>
          <p:nvPr>
            <p:ph idx="1"/>
          </p:nvPr>
        </p:nvSpPr>
        <p:spPr>
          <a:xfrm>
            <a:off x="15015766" y="1147366"/>
            <a:ext cx="21469350" cy="24582239"/>
          </a:xfrm>
        </p:spPr>
        <p:txBody>
          <a:bodyPr/>
          <a:lstStyle>
            <a:lvl1pPr>
              <a:defRPr sz="2775"/>
            </a:lvl1pPr>
            <a:lvl2pPr>
              <a:defRPr sz="2475"/>
            </a:lvl2pPr>
            <a:lvl3pPr>
              <a:defRPr sz="2100"/>
            </a:lvl3pPr>
            <a:lvl4pPr>
              <a:defRPr sz="1725"/>
            </a:lvl4pPr>
            <a:lvl5pPr>
              <a:defRPr sz="1725"/>
            </a:lvl5pPr>
            <a:lvl6pPr>
              <a:defRPr sz="1725"/>
            </a:lvl6pPr>
            <a:lvl7pPr>
              <a:defRPr sz="1725"/>
            </a:lvl7pPr>
            <a:lvl8pPr>
              <a:defRPr sz="1725"/>
            </a:lvl8pPr>
            <a:lvl9pPr>
              <a:defRPr sz="17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19684" y="6027142"/>
            <a:ext cx="12634913" cy="19702463"/>
          </a:xfrm>
        </p:spPr>
        <p:txBody>
          <a:bodyPr/>
          <a:lstStyle>
            <a:lvl1pPr marL="0" indent="0">
              <a:buNone/>
              <a:defRPr sz="1200"/>
            </a:lvl1pPr>
            <a:lvl2pPr marL="400028" indent="0">
              <a:buNone/>
              <a:defRPr sz="1050"/>
            </a:lvl2pPr>
            <a:lvl3pPr marL="800054" indent="0">
              <a:buNone/>
              <a:defRPr sz="900"/>
            </a:lvl3pPr>
            <a:lvl4pPr marL="1200082" indent="0">
              <a:buNone/>
              <a:defRPr sz="750"/>
            </a:lvl4pPr>
            <a:lvl5pPr marL="1600109" indent="0">
              <a:buNone/>
              <a:defRPr sz="750"/>
            </a:lvl5pPr>
            <a:lvl6pPr marL="2000136" indent="0">
              <a:buNone/>
              <a:defRPr sz="750"/>
            </a:lvl6pPr>
            <a:lvl7pPr marL="2400163" indent="0">
              <a:buNone/>
              <a:defRPr sz="750"/>
            </a:lvl7pPr>
            <a:lvl8pPr marL="2800190" indent="0">
              <a:buNone/>
              <a:defRPr sz="750"/>
            </a:lvl8pPr>
            <a:lvl9pPr marL="320021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C22FD9A-8E30-2C42-9B93-54D6189737C8}" type="slidenum">
              <a:rPr lang="en-US"/>
              <a:pPr/>
              <a:t>‹#›</a:t>
            </a:fld>
            <a:endParaRPr lang="en-US"/>
          </a:p>
        </p:txBody>
      </p:sp>
    </p:spTree>
    <p:extLst>
      <p:ext uri="{BB962C8B-B14F-4D97-AF65-F5344CB8AC3E}">
        <p14:creationId xmlns:p14="http://schemas.microsoft.com/office/powerpoint/2010/main" val="1583463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331" y="20162244"/>
            <a:ext cx="23043158" cy="2380853"/>
          </a:xfrm>
        </p:spPr>
        <p:txBody>
          <a:bodyPr anchor="b"/>
          <a:lstStyle>
            <a:lvl1pPr algn="l">
              <a:defRPr sz="1725" b="1"/>
            </a:lvl1pPr>
          </a:lstStyle>
          <a:p>
            <a:r>
              <a:rPr lang="en-US"/>
              <a:t>Click to edit Master title style</a:t>
            </a:r>
          </a:p>
        </p:txBody>
      </p:sp>
      <p:sp>
        <p:nvSpPr>
          <p:cNvPr id="3" name="Picture Placeholder 2"/>
          <p:cNvSpPr>
            <a:spLocks noGrp="1"/>
          </p:cNvSpPr>
          <p:nvPr>
            <p:ph type="pic" idx="1"/>
          </p:nvPr>
        </p:nvSpPr>
        <p:spPr>
          <a:xfrm>
            <a:off x="7527331" y="2573934"/>
            <a:ext cx="23043158" cy="17281326"/>
          </a:xfrm>
        </p:spPr>
        <p:txBody>
          <a:bodyPr/>
          <a:lstStyle>
            <a:lvl1pPr marL="0" indent="0">
              <a:buNone/>
              <a:defRPr sz="2775"/>
            </a:lvl1pPr>
            <a:lvl2pPr marL="400028" indent="0">
              <a:buNone/>
              <a:defRPr sz="2475"/>
            </a:lvl2pPr>
            <a:lvl3pPr marL="800054" indent="0">
              <a:buNone/>
              <a:defRPr sz="2100"/>
            </a:lvl3pPr>
            <a:lvl4pPr marL="1200082" indent="0">
              <a:buNone/>
              <a:defRPr sz="1725"/>
            </a:lvl4pPr>
            <a:lvl5pPr marL="1600109" indent="0">
              <a:buNone/>
              <a:defRPr sz="1725"/>
            </a:lvl5pPr>
            <a:lvl6pPr marL="2000136" indent="0">
              <a:buNone/>
              <a:defRPr sz="1725"/>
            </a:lvl6pPr>
            <a:lvl7pPr marL="2400163" indent="0">
              <a:buNone/>
              <a:defRPr sz="1725"/>
            </a:lvl7pPr>
            <a:lvl8pPr marL="2800190" indent="0">
              <a:buNone/>
              <a:defRPr sz="1725"/>
            </a:lvl8pPr>
            <a:lvl9pPr marL="3200217" indent="0">
              <a:buNone/>
              <a:defRPr sz="1725"/>
            </a:lvl9pPr>
          </a:lstStyle>
          <a:p>
            <a:pPr lvl="0"/>
            <a:endParaRPr lang="en-US" noProof="0"/>
          </a:p>
        </p:txBody>
      </p:sp>
      <p:sp>
        <p:nvSpPr>
          <p:cNvPr id="4" name="Text Placeholder 3"/>
          <p:cNvSpPr>
            <a:spLocks noGrp="1"/>
          </p:cNvSpPr>
          <p:nvPr>
            <p:ph type="body" sz="half" idx="2"/>
          </p:nvPr>
        </p:nvSpPr>
        <p:spPr>
          <a:xfrm>
            <a:off x="7527331" y="22543096"/>
            <a:ext cx="23043158" cy="3379589"/>
          </a:xfrm>
        </p:spPr>
        <p:txBody>
          <a:bodyPr/>
          <a:lstStyle>
            <a:lvl1pPr marL="0" indent="0">
              <a:buNone/>
              <a:defRPr sz="1200"/>
            </a:lvl1pPr>
            <a:lvl2pPr marL="400028" indent="0">
              <a:buNone/>
              <a:defRPr sz="1050"/>
            </a:lvl2pPr>
            <a:lvl3pPr marL="800054" indent="0">
              <a:buNone/>
              <a:defRPr sz="900"/>
            </a:lvl3pPr>
            <a:lvl4pPr marL="1200082" indent="0">
              <a:buNone/>
              <a:defRPr sz="750"/>
            </a:lvl4pPr>
            <a:lvl5pPr marL="1600109" indent="0">
              <a:buNone/>
              <a:defRPr sz="750"/>
            </a:lvl5pPr>
            <a:lvl6pPr marL="2000136" indent="0">
              <a:buNone/>
              <a:defRPr sz="750"/>
            </a:lvl6pPr>
            <a:lvl7pPr marL="2400163" indent="0">
              <a:buNone/>
              <a:defRPr sz="750"/>
            </a:lvl7pPr>
            <a:lvl8pPr marL="2800190" indent="0">
              <a:buNone/>
              <a:defRPr sz="750"/>
            </a:lvl8pPr>
            <a:lvl9pPr marL="320021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61BE109-F7E2-A147-843D-11B4F8096AF2}" type="slidenum">
              <a:rPr lang="en-US"/>
              <a:pPr/>
              <a:t>‹#›</a:t>
            </a:fld>
            <a:endParaRPr lang="en-US"/>
          </a:p>
        </p:txBody>
      </p:sp>
    </p:spTree>
    <p:extLst>
      <p:ext uri="{BB962C8B-B14F-4D97-AF65-F5344CB8AC3E}">
        <p14:creationId xmlns:p14="http://schemas.microsoft.com/office/powerpoint/2010/main" val="115074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FFFF"/>
            </a:gs>
            <a:gs pos="100000">
              <a:srgbClr val="FF66FF"/>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80916" y="2560043"/>
            <a:ext cx="32642969" cy="480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512035" tIns="256017" rIns="512035" bIns="256017"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880916" y="8320485"/>
            <a:ext cx="32642969" cy="172827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512035" tIns="256017" rIns="512035" bIns="25601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880916" y="26243560"/>
            <a:ext cx="8001000" cy="19196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12035" tIns="256017" rIns="512035" bIns="256017" numCol="1" anchor="t" anchorCtr="0" compatLnSpc="1">
            <a:prstTxWarp prst="textNoShape">
              <a:avLst/>
            </a:prstTxWarp>
          </a:bodyPr>
          <a:lstStyle>
            <a:lvl1pPr defTabSz="3840539">
              <a:defRPr sz="5850" smtClean="0">
                <a:latin typeface="+mn-lt"/>
                <a:ea typeface="+mn-ea"/>
              </a:defRPr>
            </a:lvl1pPr>
          </a:lstStyle>
          <a:p>
            <a:pPr>
              <a:defRPr/>
            </a:pPr>
            <a:endParaRPr lang="en-US"/>
          </a:p>
        </p:txBody>
      </p:sp>
      <p:sp>
        <p:nvSpPr>
          <p:cNvPr id="1029" name="Rectangle 5"/>
          <p:cNvSpPr>
            <a:spLocks noGrp="1" noChangeArrowheads="1"/>
          </p:cNvSpPr>
          <p:nvPr>
            <p:ph type="ftr" sz="quarter" idx="3"/>
          </p:nvPr>
        </p:nvSpPr>
        <p:spPr bwMode="auto">
          <a:xfrm>
            <a:off x="13121084" y="26243560"/>
            <a:ext cx="12162632" cy="19196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12035" tIns="256017" rIns="512035" bIns="256017" numCol="1" anchor="t" anchorCtr="0" compatLnSpc="1">
            <a:prstTxWarp prst="textNoShape">
              <a:avLst/>
            </a:prstTxWarp>
          </a:bodyPr>
          <a:lstStyle>
            <a:lvl1pPr algn="ctr" defTabSz="3840539">
              <a:defRPr sz="5850" smtClean="0">
                <a:latin typeface="+mn-lt"/>
                <a:ea typeface="+mn-ea"/>
              </a:defRPr>
            </a:lvl1pPr>
          </a:lstStyle>
          <a:p>
            <a:pPr>
              <a:defRPr/>
            </a:pPr>
            <a:endParaRPr lang="en-US"/>
          </a:p>
        </p:txBody>
      </p:sp>
      <p:sp>
        <p:nvSpPr>
          <p:cNvPr id="1030" name="Rectangle 6"/>
          <p:cNvSpPr>
            <a:spLocks noGrp="1" noChangeArrowheads="1"/>
          </p:cNvSpPr>
          <p:nvPr>
            <p:ph type="sldNum" sz="quarter" idx="4"/>
          </p:nvPr>
        </p:nvSpPr>
        <p:spPr bwMode="auto">
          <a:xfrm>
            <a:off x="27522884" y="26243560"/>
            <a:ext cx="8001000" cy="19196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12035" tIns="256017" rIns="512035" bIns="256017" numCol="1" anchor="t" anchorCtr="0" compatLnSpc="1">
            <a:prstTxWarp prst="textNoShape">
              <a:avLst/>
            </a:prstTxWarp>
          </a:bodyPr>
          <a:lstStyle>
            <a:lvl1pPr algn="r" defTabSz="3840539">
              <a:defRPr sz="5850">
                <a:latin typeface="Times New Roman" charset="0"/>
              </a:defRPr>
            </a:lvl1pPr>
          </a:lstStyle>
          <a:p>
            <a:fld id="{D1B5ABFE-4D87-1747-8DF9-B175EC3A2B5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840539" rtl="0" eaLnBrk="0" fontAlgn="base" hangingPunct="0">
        <a:spcBef>
          <a:spcPct val="0"/>
        </a:spcBef>
        <a:spcAft>
          <a:spcPct val="0"/>
        </a:spcAft>
        <a:defRPr sz="18450">
          <a:solidFill>
            <a:schemeClr val="tx2"/>
          </a:solidFill>
          <a:latin typeface="+mj-lt"/>
          <a:ea typeface="ＭＳ Ｐゴシック" charset="0"/>
          <a:cs typeface="+mj-cs"/>
        </a:defRPr>
      </a:lvl1pPr>
      <a:lvl2pPr algn="ctr" defTabSz="3840539" rtl="0" eaLnBrk="0" fontAlgn="base" hangingPunct="0">
        <a:spcBef>
          <a:spcPct val="0"/>
        </a:spcBef>
        <a:spcAft>
          <a:spcPct val="0"/>
        </a:spcAft>
        <a:defRPr sz="18450">
          <a:solidFill>
            <a:schemeClr val="tx2"/>
          </a:solidFill>
          <a:latin typeface="Times New Roman" pitchFamily="18" charset="0"/>
          <a:ea typeface="ＭＳ Ｐゴシック" charset="0"/>
        </a:defRPr>
      </a:lvl2pPr>
      <a:lvl3pPr algn="ctr" defTabSz="3840539" rtl="0" eaLnBrk="0" fontAlgn="base" hangingPunct="0">
        <a:spcBef>
          <a:spcPct val="0"/>
        </a:spcBef>
        <a:spcAft>
          <a:spcPct val="0"/>
        </a:spcAft>
        <a:defRPr sz="18450">
          <a:solidFill>
            <a:schemeClr val="tx2"/>
          </a:solidFill>
          <a:latin typeface="Times New Roman" pitchFamily="18" charset="0"/>
          <a:ea typeface="ＭＳ Ｐゴシック" charset="0"/>
        </a:defRPr>
      </a:lvl3pPr>
      <a:lvl4pPr algn="ctr" defTabSz="3840539" rtl="0" eaLnBrk="0" fontAlgn="base" hangingPunct="0">
        <a:spcBef>
          <a:spcPct val="0"/>
        </a:spcBef>
        <a:spcAft>
          <a:spcPct val="0"/>
        </a:spcAft>
        <a:defRPr sz="18450">
          <a:solidFill>
            <a:schemeClr val="tx2"/>
          </a:solidFill>
          <a:latin typeface="Times New Roman" pitchFamily="18" charset="0"/>
          <a:ea typeface="ＭＳ Ｐゴシック" charset="0"/>
        </a:defRPr>
      </a:lvl4pPr>
      <a:lvl5pPr algn="ctr" defTabSz="3840539" rtl="0" eaLnBrk="0" fontAlgn="base" hangingPunct="0">
        <a:spcBef>
          <a:spcPct val="0"/>
        </a:spcBef>
        <a:spcAft>
          <a:spcPct val="0"/>
        </a:spcAft>
        <a:defRPr sz="18450">
          <a:solidFill>
            <a:schemeClr val="tx2"/>
          </a:solidFill>
          <a:latin typeface="Times New Roman" pitchFamily="18" charset="0"/>
          <a:ea typeface="ＭＳ Ｐゴシック" charset="0"/>
        </a:defRPr>
      </a:lvl5pPr>
      <a:lvl6pPr marL="400028" algn="ctr" defTabSz="3840539" rtl="0" fontAlgn="base">
        <a:spcBef>
          <a:spcPct val="0"/>
        </a:spcBef>
        <a:spcAft>
          <a:spcPct val="0"/>
        </a:spcAft>
        <a:defRPr sz="18450">
          <a:solidFill>
            <a:schemeClr val="tx2"/>
          </a:solidFill>
          <a:latin typeface="Times New Roman" pitchFamily="18" charset="0"/>
        </a:defRPr>
      </a:lvl6pPr>
      <a:lvl7pPr marL="800054" algn="ctr" defTabSz="3840539" rtl="0" fontAlgn="base">
        <a:spcBef>
          <a:spcPct val="0"/>
        </a:spcBef>
        <a:spcAft>
          <a:spcPct val="0"/>
        </a:spcAft>
        <a:defRPr sz="18450">
          <a:solidFill>
            <a:schemeClr val="tx2"/>
          </a:solidFill>
          <a:latin typeface="Times New Roman" pitchFamily="18" charset="0"/>
        </a:defRPr>
      </a:lvl7pPr>
      <a:lvl8pPr marL="1200082" algn="ctr" defTabSz="3840539" rtl="0" fontAlgn="base">
        <a:spcBef>
          <a:spcPct val="0"/>
        </a:spcBef>
        <a:spcAft>
          <a:spcPct val="0"/>
        </a:spcAft>
        <a:defRPr sz="18450">
          <a:solidFill>
            <a:schemeClr val="tx2"/>
          </a:solidFill>
          <a:latin typeface="Times New Roman" pitchFamily="18" charset="0"/>
        </a:defRPr>
      </a:lvl8pPr>
      <a:lvl9pPr marL="1600109" algn="ctr" defTabSz="3840539" rtl="0" fontAlgn="base">
        <a:spcBef>
          <a:spcPct val="0"/>
        </a:spcBef>
        <a:spcAft>
          <a:spcPct val="0"/>
        </a:spcAft>
        <a:defRPr sz="18450">
          <a:solidFill>
            <a:schemeClr val="tx2"/>
          </a:solidFill>
          <a:latin typeface="Times New Roman" pitchFamily="18" charset="0"/>
        </a:defRPr>
      </a:lvl9pPr>
    </p:titleStyle>
    <p:bodyStyle>
      <a:lvl1pPr marL="1440376" indent="-1440376" algn="l" defTabSz="3840539" rtl="0" eaLnBrk="0" fontAlgn="base" hangingPunct="0">
        <a:spcBef>
          <a:spcPct val="20000"/>
        </a:spcBef>
        <a:spcAft>
          <a:spcPct val="0"/>
        </a:spcAft>
        <a:buChar char="•"/>
        <a:defRPr sz="13500">
          <a:solidFill>
            <a:schemeClr val="tx1"/>
          </a:solidFill>
          <a:latin typeface="+mn-lt"/>
          <a:ea typeface="ＭＳ Ｐゴシック" charset="0"/>
          <a:cs typeface="+mn-cs"/>
        </a:defRPr>
      </a:lvl1pPr>
      <a:lvl2pPr marL="3119656" indent="-1200082" algn="l" defTabSz="3840539" rtl="0" eaLnBrk="0" fontAlgn="base" hangingPunct="0">
        <a:spcBef>
          <a:spcPct val="20000"/>
        </a:spcBef>
        <a:spcAft>
          <a:spcPct val="0"/>
        </a:spcAft>
        <a:buChar char="–"/>
        <a:defRPr sz="11700">
          <a:solidFill>
            <a:schemeClr val="tx1"/>
          </a:solidFill>
          <a:latin typeface="+mn-lt"/>
          <a:ea typeface="ＭＳ Ｐゴシック" charset="0"/>
        </a:defRPr>
      </a:lvl2pPr>
      <a:lvl3pPr marL="4800326" indent="-959788" algn="l" defTabSz="3840539" rtl="0" eaLnBrk="0" fontAlgn="base" hangingPunct="0">
        <a:spcBef>
          <a:spcPct val="20000"/>
        </a:spcBef>
        <a:spcAft>
          <a:spcPct val="0"/>
        </a:spcAft>
        <a:buChar char="•"/>
        <a:defRPr sz="10050">
          <a:solidFill>
            <a:schemeClr val="tx1"/>
          </a:solidFill>
          <a:latin typeface="+mn-lt"/>
          <a:ea typeface="ＭＳ Ｐゴシック" charset="0"/>
        </a:defRPr>
      </a:lvl3pPr>
      <a:lvl4pPr marL="6719900" indent="-959788" algn="l" defTabSz="3840539" rtl="0" eaLnBrk="0" fontAlgn="base" hangingPunct="0">
        <a:spcBef>
          <a:spcPct val="20000"/>
        </a:spcBef>
        <a:spcAft>
          <a:spcPct val="0"/>
        </a:spcAft>
        <a:buChar char="–"/>
        <a:defRPr sz="8400">
          <a:solidFill>
            <a:schemeClr val="tx1"/>
          </a:solidFill>
          <a:latin typeface="+mn-lt"/>
          <a:ea typeface="ＭＳ Ｐゴシック" charset="0"/>
        </a:defRPr>
      </a:lvl4pPr>
      <a:lvl5pPr marL="8640865" indent="-959788" algn="l" defTabSz="3840539" rtl="0" eaLnBrk="0" fontAlgn="base" hangingPunct="0">
        <a:spcBef>
          <a:spcPct val="20000"/>
        </a:spcBef>
        <a:spcAft>
          <a:spcPct val="0"/>
        </a:spcAft>
        <a:buChar char="»"/>
        <a:defRPr sz="8400">
          <a:solidFill>
            <a:schemeClr val="tx1"/>
          </a:solidFill>
          <a:latin typeface="+mn-lt"/>
          <a:ea typeface="ＭＳ Ｐゴシック" charset="0"/>
        </a:defRPr>
      </a:lvl5pPr>
      <a:lvl6pPr marL="9040892" indent="-959788" algn="l" defTabSz="3840539" rtl="0" fontAlgn="base">
        <a:spcBef>
          <a:spcPct val="20000"/>
        </a:spcBef>
        <a:spcAft>
          <a:spcPct val="0"/>
        </a:spcAft>
        <a:buChar char="»"/>
        <a:defRPr sz="8400">
          <a:solidFill>
            <a:schemeClr val="tx1"/>
          </a:solidFill>
          <a:latin typeface="+mn-lt"/>
        </a:defRPr>
      </a:lvl6pPr>
      <a:lvl7pPr marL="9440919" indent="-959788" algn="l" defTabSz="3840539" rtl="0" fontAlgn="base">
        <a:spcBef>
          <a:spcPct val="20000"/>
        </a:spcBef>
        <a:spcAft>
          <a:spcPct val="0"/>
        </a:spcAft>
        <a:buChar char="»"/>
        <a:defRPr sz="8400">
          <a:solidFill>
            <a:schemeClr val="tx1"/>
          </a:solidFill>
          <a:latin typeface="+mn-lt"/>
        </a:defRPr>
      </a:lvl7pPr>
      <a:lvl8pPr marL="9840946" indent="-959788" algn="l" defTabSz="3840539" rtl="0" fontAlgn="base">
        <a:spcBef>
          <a:spcPct val="20000"/>
        </a:spcBef>
        <a:spcAft>
          <a:spcPct val="0"/>
        </a:spcAft>
        <a:buChar char="»"/>
        <a:defRPr sz="8400">
          <a:solidFill>
            <a:schemeClr val="tx1"/>
          </a:solidFill>
          <a:latin typeface="+mn-lt"/>
        </a:defRPr>
      </a:lvl8pPr>
      <a:lvl9pPr marL="10240973" indent="-959788" algn="l" defTabSz="3840539" rtl="0" fontAlgn="base">
        <a:spcBef>
          <a:spcPct val="20000"/>
        </a:spcBef>
        <a:spcAft>
          <a:spcPct val="0"/>
        </a:spcAft>
        <a:buChar char="»"/>
        <a:defRPr sz="8400">
          <a:solidFill>
            <a:schemeClr val="tx1"/>
          </a:solidFill>
          <a:latin typeface="+mn-lt"/>
        </a:defRPr>
      </a:lvl9pPr>
    </p:bodyStyle>
    <p:otherStyle>
      <a:defPPr>
        <a:defRPr lang="en-US"/>
      </a:defPPr>
      <a:lvl1pPr marL="0" algn="l" defTabSz="800054" rtl="0" eaLnBrk="1" latinLnBrk="0" hangingPunct="1">
        <a:defRPr sz="1575" kern="1200">
          <a:solidFill>
            <a:schemeClr val="tx1"/>
          </a:solidFill>
          <a:latin typeface="+mn-lt"/>
          <a:ea typeface="+mn-ea"/>
          <a:cs typeface="+mn-cs"/>
        </a:defRPr>
      </a:lvl1pPr>
      <a:lvl2pPr marL="400028" algn="l" defTabSz="800054" rtl="0" eaLnBrk="1" latinLnBrk="0" hangingPunct="1">
        <a:defRPr sz="1575" kern="1200">
          <a:solidFill>
            <a:schemeClr val="tx1"/>
          </a:solidFill>
          <a:latin typeface="+mn-lt"/>
          <a:ea typeface="+mn-ea"/>
          <a:cs typeface="+mn-cs"/>
        </a:defRPr>
      </a:lvl2pPr>
      <a:lvl3pPr marL="800054" algn="l" defTabSz="800054" rtl="0" eaLnBrk="1" latinLnBrk="0" hangingPunct="1">
        <a:defRPr sz="1575" kern="1200">
          <a:solidFill>
            <a:schemeClr val="tx1"/>
          </a:solidFill>
          <a:latin typeface="+mn-lt"/>
          <a:ea typeface="+mn-ea"/>
          <a:cs typeface="+mn-cs"/>
        </a:defRPr>
      </a:lvl3pPr>
      <a:lvl4pPr marL="1200082" algn="l" defTabSz="800054" rtl="0" eaLnBrk="1" latinLnBrk="0" hangingPunct="1">
        <a:defRPr sz="1575" kern="1200">
          <a:solidFill>
            <a:schemeClr val="tx1"/>
          </a:solidFill>
          <a:latin typeface="+mn-lt"/>
          <a:ea typeface="+mn-ea"/>
          <a:cs typeface="+mn-cs"/>
        </a:defRPr>
      </a:lvl4pPr>
      <a:lvl5pPr marL="1600109" algn="l" defTabSz="800054" rtl="0" eaLnBrk="1" latinLnBrk="0" hangingPunct="1">
        <a:defRPr sz="1575" kern="1200">
          <a:solidFill>
            <a:schemeClr val="tx1"/>
          </a:solidFill>
          <a:latin typeface="+mn-lt"/>
          <a:ea typeface="+mn-ea"/>
          <a:cs typeface="+mn-cs"/>
        </a:defRPr>
      </a:lvl5pPr>
      <a:lvl6pPr marL="2000136" algn="l" defTabSz="800054" rtl="0" eaLnBrk="1" latinLnBrk="0" hangingPunct="1">
        <a:defRPr sz="1575" kern="1200">
          <a:solidFill>
            <a:schemeClr val="tx1"/>
          </a:solidFill>
          <a:latin typeface="+mn-lt"/>
          <a:ea typeface="+mn-ea"/>
          <a:cs typeface="+mn-cs"/>
        </a:defRPr>
      </a:lvl6pPr>
      <a:lvl7pPr marL="2400163" algn="l" defTabSz="800054" rtl="0" eaLnBrk="1" latinLnBrk="0" hangingPunct="1">
        <a:defRPr sz="1575" kern="1200">
          <a:solidFill>
            <a:schemeClr val="tx1"/>
          </a:solidFill>
          <a:latin typeface="+mn-lt"/>
          <a:ea typeface="+mn-ea"/>
          <a:cs typeface="+mn-cs"/>
        </a:defRPr>
      </a:lvl7pPr>
      <a:lvl8pPr marL="2800190" algn="l" defTabSz="800054" rtl="0" eaLnBrk="1" latinLnBrk="0" hangingPunct="1">
        <a:defRPr sz="1575" kern="1200">
          <a:solidFill>
            <a:schemeClr val="tx1"/>
          </a:solidFill>
          <a:latin typeface="+mn-lt"/>
          <a:ea typeface="+mn-ea"/>
          <a:cs typeface="+mn-cs"/>
        </a:defRPr>
      </a:lvl8pPr>
      <a:lvl9pPr marL="3200217" algn="l" defTabSz="800054" rtl="0" eaLnBrk="1" latinLnBrk="0" hangingPunct="1">
        <a:defRPr sz="15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FFFF"/>
            </a:gs>
            <a:gs pos="100000">
              <a:srgbClr val="FFABFF"/>
            </a:gs>
          </a:gsLst>
          <a:lin ang="189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867025" y="666750"/>
            <a:ext cx="32642969" cy="2266950"/>
          </a:xfrm>
        </p:spPr>
        <p:txBody>
          <a:bodyPr/>
          <a:lstStyle/>
          <a:p>
            <a:pPr eaLnBrk="1" hangingPunct="1"/>
            <a:r>
              <a:rPr lang="en-US" sz="6975" b="1">
                <a:latin typeface="Arial" charset="0"/>
              </a:rPr>
              <a:t>Your Poster</a:t>
            </a:r>
            <a:r>
              <a:rPr lang="ja-JP" altLang="en-US" sz="6975" b="1">
                <a:latin typeface="Arial" charset="0"/>
              </a:rPr>
              <a:t>’</a:t>
            </a:r>
            <a:r>
              <a:rPr lang="en-US" sz="6975" b="1">
                <a:latin typeface="Arial" charset="0"/>
              </a:rPr>
              <a:t>s Title Goes Here</a:t>
            </a:r>
            <a:br>
              <a:rPr lang="en-US" sz="6975" b="1">
                <a:latin typeface="Arial" charset="0"/>
              </a:rPr>
            </a:br>
            <a:r>
              <a:rPr lang="en-US" sz="3525">
                <a:latin typeface="Arial" charset="0"/>
              </a:rPr>
              <a:t>names go here</a:t>
            </a:r>
            <a:br>
              <a:rPr lang="en-US" sz="3525">
                <a:latin typeface="Arial" charset="0"/>
              </a:rPr>
            </a:br>
            <a:r>
              <a:rPr lang="en-US" sz="3525">
                <a:latin typeface="Arial" charset="0"/>
              </a:rPr>
              <a:t>institution names go here</a:t>
            </a:r>
            <a:endParaRPr lang="en-US" sz="3525" baseline="30000">
              <a:latin typeface="Arial" charset="0"/>
            </a:endParaRPr>
          </a:p>
        </p:txBody>
      </p:sp>
      <p:sp>
        <p:nvSpPr>
          <p:cNvPr id="2051" name="Text Box 9"/>
          <p:cNvSpPr txBox="1">
            <a:spLocks noChangeArrowheads="1"/>
          </p:cNvSpPr>
          <p:nvPr/>
        </p:nvSpPr>
        <p:spPr bwMode="auto">
          <a:xfrm>
            <a:off x="1200151" y="5334001"/>
            <a:ext cx="9242822" cy="3543274"/>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508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t>Insert your own information here. Remember, you can change the font size to fit the given area. </a:t>
            </a:r>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p:txBody>
      </p:sp>
      <p:sp>
        <p:nvSpPr>
          <p:cNvPr id="2052" name="Text Box 10"/>
          <p:cNvSpPr txBox="1">
            <a:spLocks noChangeArrowheads="1"/>
          </p:cNvSpPr>
          <p:nvPr/>
        </p:nvSpPr>
        <p:spPr bwMode="auto">
          <a:xfrm>
            <a:off x="1266825" y="12201526"/>
            <a:ext cx="9401175" cy="6590262"/>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508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t>Place your information here. </a:t>
            </a:r>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p:txBody>
      </p:sp>
      <p:sp>
        <p:nvSpPr>
          <p:cNvPr id="2053" name="Text Box 13"/>
          <p:cNvSpPr txBox="1">
            <a:spLocks noChangeArrowheads="1"/>
          </p:cNvSpPr>
          <p:nvPr/>
        </p:nvSpPr>
        <p:spPr bwMode="auto">
          <a:xfrm>
            <a:off x="27910433" y="16602076"/>
            <a:ext cx="9167813" cy="4928268"/>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508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t>Place your own information here</a:t>
            </a:r>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p:txBody>
      </p:sp>
      <p:sp>
        <p:nvSpPr>
          <p:cNvPr id="2054" name="Text Box 14"/>
          <p:cNvSpPr txBox="1">
            <a:spLocks noChangeArrowheads="1"/>
          </p:cNvSpPr>
          <p:nvPr/>
        </p:nvSpPr>
        <p:spPr bwMode="auto">
          <a:xfrm>
            <a:off x="28070175" y="5400676"/>
            <a:ext cx="9001125" cy="8529254"/>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t>Enter your own data here. Remember– you can change your font size to fit the space given. The larger your font, the easier it will be for others to view your poster. </a:t>
            </a:r>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p:txBody>
      </p:sp>
      <p:sp>
        <p:nvSpPr>
          <p:cNvPr id="2055" name="Text Box 17"/>
          <p:cNvSpPr txBox="1">
            <a:spLocks noChangeArrowheads="1"/>
          </p:cNvSpPr>
          <p:nvPr/>
        </p:nvSpPr>
        <p:spPr bwMode="auto">
          <a:xfrm>
            <a:off x="1533526" y="21310998"/>
            <a:ext cx="8927505" cy="5343767"/>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508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a:t>Put your own data here. </a:t>
            </a:r>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a:p>
            <a:pPr eaLnBrk="1" hangingPunct="1">
              <a:spcBef>
                <a:spcPct val="50000"/>
              </a:spcBef>
            </a:pPr>
            <a:endParaRPr lang="en-US" sz="1800"/>
          </a:p>
        </p:txBody>
      </p:sp>
      <p:sp>
        <p:nvSpPr>
          <p:cNvPr id="2056" name="Text Box 59"/>
          <p:cNvSpPr txBox="1">
            <a:spLocks noChangeArrowheads="1"/>
          </p:cNvSpPr>
          <p:nvPr/>
        </p:nvSpPr>
        <p:spPr bwMode="auto">
          <a:xfrm>
            <a:off x="1200150" y="4267200"/>
            <a:ext cx="9480352" cy="669410"/>
          </a:xfrm>
          <a:prstGeom prst="rect">
            <a:avLst/>
          </a:prstGeom>
          <a:solidFill>
            <a:srgbClr val="FF00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825" b="1">
                <a:solidFill>
                  <a:srgbClr val="FFFF00"/>
                </a:solidFill>
              </a:rPr>
              <a:t>Need for the Study</a:t>
            </a:r>
          </a:p>
        </p:txBody>
      </p:sp>
      <p:sp>
        <p:nvSpPr>
          <p:cNvPr id="2057" name="Text Box 61"/>
          <p:cNvSpPr txBox="1">
            <a:spLocks noChangeArrowheads="1"/>
          </p:cNvSpPr>
          <p:nvPr/>
        </p:nvSpPr>
        <p:spPr bwMode="auto">
          <a:xfrm>
            <a:off x="1133475" y="11068050"/>
            <a:ext cx="9716493" cy="669410"/>
          </a:xfrm>
          <a:prstGeom prst="rect">
            <a:avLst/>
          </a:prstGeom>
          <a:solidFill>
            <a:srgbClr val="FF00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825" b="1">
                <a:solidFill>
                  <a:srgbClr val="FFFF00"/>
                </a:solidFill>
              </a:rPr>
              <a:t>Methods</a:t>
            </a:r>
          </a:p>
        </p:txBody>
      </p:sp>
      <p:sp>
        <p:nvSpPr>
          <p:cNvPr id="2058" name="Text Box 63"/>
          <p:cNvSpPr txBox="1">
            <a:spLocks noChangeArrowheads="1"/>
          </p:cNvSpPr>
          <p:nvPr/>
        </p:nvSpPr>
        <p:spPr bwMode="auto">
          <a:xfrm>
            <a:off x="1400175" y="20402550"/>
            <a:ext cx="9401175" cy="669410"/>
          </a:xfrm>
          <a:prstGeom prst="rect">
            <a:avLst/>
          </a:prstGeom>
          <a:solidFill>
            <a:srgbClr val="FF00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825" b="1">
                <a:solidFill>
                  <a:srgbClr val="FFFF00"/>
                </a:solidFill>
              </a:rPr>
              <a:t>Analysis</a:t>
            </a:r>
          </a:p>
        </p:txBody>
      </p:sp>
      <p:sp>
        <p:nvSpPr>
          <p:cNvPr id="2059" name="Text Box 64"/>
          <p:cNvSpPr txBox="1">
            <a:spLocks noChangeArrowheads="1"/>
          </p:cNvSpPr>
          <p:nvPr/>
        </p:nvSpPr>
        <p:spPr bwMode="auto">
          <a:xfrm>
            <a:off x="27814588" y="4267200"/>
            <a:ext cx="9338668" cy="669410"/>
          </a:xfrm>
          <a:prstGeom prst="rect">
            <a:avLst/>
          </a:prstGeom>
          <a:solidFill>
            <a:srgbClr val="FF00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825" b="1">
                <a:solidFill>
                  <a:srgbClr val="FFFF00"/>
                </a:solidFill>
              </a:rPr>
              <a:t>Results</a:t>
            </a:r>
          </a:p>
        </p:txBody>
      </p:sp>
      <p:sp>
        <p:nvSpPr>
          <p:cNvPr id="2060" name="Text Box 65"/>
          <p:cNvSpPr txBox="1">
            <a:spLocks noChangeArrowheads="1"/>
          </p:cNvSpPr>
          <p:nvPr/>
        </p:nvSpPr>
        <p:spPr bwMode="auto">
          <a:xfrm>
            <a:off x="27814588" y="15468600"/>
            <a:ext cx="9338668" cy="669410"/>
          </a:xfrm>
          <a:prstGeom prst="rect">
            <a:avLst/>
          </a:prstGeom>
          <a:solidFill>
            <a:srgbClr val="FF00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825" b="1">
                <a:solidFill>
                  <a:srgbClr val="FFFF99"/>
                </a:solidFill>
              </a:rPr>
              <a:t>Discussion</a:t>
            </a:r>
          </a:p>
        </p:txBody>
      </p:sp>
      <p:sp>
        <p:nvSpPr>
          <p:cNvPr id="2061" name="Text Box 80"/>
          <p:cNvSpPr txBox="1">
            <a:spLocks noChangeArrowheads="1"/>
          </p:cNvSpPr>
          <p:nvPr/>
        </p:nvSpPr>
        <p:spPr bwMode="auto">
          <a:xfrm>
            <a:off x="14601825" y="4267200"/>
            <a:ext cx="9134475" cy="669410"/>
          </a:xfrm>
          <a:prstGeom prst="rect">
            <a:avLst/>
          </a:prstGeom>
          <a:solidFill>
            <a:srgbClr val="FF00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825" b="1">
                <a:solidFill>
                  <a:srgbClr val="FFFF00"/>
                </a:solidFill>
              </a:rPr>
              <a:t>Graphs or Images Title</a:t>
            </a:r>
          </a:p>
        </p:txBody>
      </p:sp>
      <p:sp>
        <p:nvSpPr>
          <p:cNvPr id="2062" name="Text Box 81"/>
          <p:cNvSpPr txBox="1">
            <a:spLocks noChangeArrowheads="1"/>
          </p:cNvSpPr>
          <p:nvPr/>
        </p:nvSpPr>
        <p:spPr bwMode="auto">
          <a:xfrm>
            <a:off x="28003500" y="24673918"/>
            <a:ext cx="9001125" cy="2435278"/>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508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b="1"/>
              <a:t>Place your references here</a:t>
            </a:r>
          </a:p>
          <a:p>
            <a:pPr eaLnBrk="1" hangingPunct="1">
              <a:spcBef>
                <a:spcPct val="50000"/>
              </a:spcBef>
            </a:pPr>
            <a:endParaRPr lang="en-US" sz="1800" b="1"/>
          </a:p>
          <a:p>
            <a:pPr eaLnBrk="1" hangingPunct="1">
              <a:spcBef>
                <a:spcPct val="50000"/>
              </a:spcBef>
            </a:pPr>
            <a:endParaRPr lang="en-US" sz="1800" b="1"/>
          </a:p>
          <a:p>
            <a:pPr eaLnBrk="1" hangingPunct="1">
              <a:spcBef>
                <a:spcPct val="50000"/>
              </a:spcBef>
            </a:pPr>
            <a:endParaRPr lang="en-US" sz="1800" b="1"/>
          </a:p>
          <a:p>
            <a:pPr eaLnBrk="1" hangingPunct="1">
              <a:spcBef>
                <a:spcPct val="50000"/>
              </a:spcBef>
            </a:pPr>
            <a:endParaRPr lang="en-US" sz="1800" b="1"/>
          </a:p>
          <a:p>
            <a:pPr eaLnBrk="1" hangingPunct="1">
              <a:spcBef>
                <a:spcPct val="50000"/>
              </a:spcBef>
            </a:pPr>
            <a:endParaRPr lang="en-US" sz="1800"/>
          </a:p>
        </p:txBody>
      </p:sp>
      <p:sp>
        <p:nvSpPr>
          <p:cNvPr id="2063" name="Text Box 82"/>
          <p:cNvSpPr txBox="1">
            <a:spLocks noChangeArrowheads="1"/>
          </p:cNvSpPr>
          <p:nvPr/>
        </p:nvSpPr>
        <p:spPr bwMode="auto">
          <a:xfrm>
            <a:off x="27989609" y="23536275"/>
            <a:ext cx="9085859" cy="669410"/>
          </a:xfrm>
          <a:prstGeom prst="rect">
            <a:avLst/>
          </a:prstGeom>
          <a:solidFill>
            <a:srgbClr val="FF00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825" b="1">
                <a:solidFill>
                  <a:srgbClr val="FFFF00"/>
                </a:solidFill>
              </a:rPr>
              <a:t>References</a:t>
            </a:r>
          </a:p>
        </p:txBody>
      </p:sp>
      <p:sp>
        <p:nvSpPr>
          <p:cNvPr id="2064" name="Line 168"/>
          <p:cNvSpPr>
            <a:spLocks noChangeShapeType="1"/>
          </p:cNvSpPr>
          <p:nvPr/>
        </p:nvSpPr>
        <p:spPr bwMode="auto">
          <a:xfrm>
            <a:off x="12134850" y="4467225"/>
            <a:ext cx="0" cy="2333625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lstStyle/>
          <a:p>
            <a:endParaRPr lang="en-US" sz="1575"/>
          </a:p>
        </p:txBody>
      </p:sp>
      <p:sp>
        <p:nvSpPr>
          <p:cNvPr id="2065" name="Line 169"/>
          <p:cNvSpPr>
            <a:spLocks noChangeShapeType="1"/>
          </p:cNvSpPr>
          <p:nvPr/>
        </p:nvSpPr>
        <p:spPr bwMode="auto">
          <a:xfrm>
            <a:off x="26269950" y="4467225"/>
            <a:ext cx="0" cy="2333625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lstStyle/>
          <a:p>
            <a:endParaRPr lang="en-US" sz="1575"/>
          </a:p>
        </p:txBody>
      </p:sp>
      <p:sp>
        <p:nvSpPr>
          <p:cNvPr id="2066" name="Text Box 170"/>
          <p:cNvSpPr txBox="1">
            <a:spLocks noChangeArrowheads="1"/>
          </p:cNvSpPr>
          <p:nvPr/>
        </p:nvSpPr>
        <p:spPr bwMode="auto">
          <a:xfrm>
            <a:off x="14601825" y="14468475"/>
            <a:ext cx="9134475" cy="669410"/>
          </a:xfrm>
          <a:prstGeom prst="rect">
            <a:avLst/>
          </a:prstGeom>
          <a:solidFill>
            <a:srgbClr val="FF00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825" b="1">
                <a:solidFill>
                  <a:srgbClr val="FFFF00"/>
                </a:solidFill>
              </a:rPr>
              <a:t>Graphs or Images Title</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1067</TotalTime>
  <Words>111</Words>
  <Application>Microsoft Macintosh PowerPoint</Application>
  <PresentationFormat>Custom</PresentationFormat>
  <Paragraphs>73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Times New Roman</vt:lpstr>
      <vt:lpstr>Default Design</vt:lpstr>
      <vt:lpstr>Your Poster’s Title Goes Here names go here institution names go here</vt:lpstr>
    </vt:vector>
  </TitlesOfParts>
  <Company>Graphicsland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How To Make A Scientific Poster</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Austun Ables</cp:lastModifiedBy>
  <cp:revision>129</cp:revision>
  <dcterms:created xsi:type="dcterms:W3CDTF">2004-05-07T18:01:01Z</dcterms:created>
  <dcterms:modified xsi:type="dcterms:W3CDTF">2020-01-28T19:04:47Z</dcterms:modified>
  <cp:category>templates for scientific poster</cp:category>
</cp:coreProperties>
</file>