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8404800" cy="28803600"/>
  <p:notesSz cx="5800725" cy="9094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00028" algn="l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800054" algn="l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200082" algn="l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600109" algn="l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000136" algn="l" defTabSz="400028" rtl="0" eaLnBrk="1" latinLnBrk="0" hangingPunct="1">
      <a:defRPr sz="81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400163" algn="l" defTabSz="400028" rtl="0" eaLnBrk="1" latinLnBrk="0" hangingPunct="1">
      <a:defRPr sz="81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2800190" algn="l" defTabSz="400028" rtl="0" eaLnBrk="1" latinLnBrk="0" hangingPunct="1">
      <a:defRPr sz="81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200217" algn="l" defTabSz="400028" rtl="0" eaLnBrk="1" latinLnBrk="0" hangingPunct="1">
      <a:defRPr sz="81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 userDrawn="1">
          <p15:clr>
            <a:srgbClr val="A4A3A4"/>
          </p15:clr>
        </p15:guide>
        <p15:guide id="2" pos="12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8F4"/>
    <a:srgbClr val="FFCCCC"/>
    <a:srgbClr val="0066FF"/>
    <a:srgbClr val="CCECFF"/>
    <a:srgbClr val="001E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 varScale="1">
        <p:scale>
          <a:sx n="24" d="100"/>
          <a:sy n="24" d="100"/>
        </p:scale>
        <p:origin x="2128" y="272"/>
      </p:cViewPr>
      <p:guideLst>
        <p:guide orient="horz" pos="9072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916" y="8948341"/>
            <a:ext cx="32642969" cy="61729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444" y="16321484"/>
            <a:ext cx="26883916" cy="7362032"/>
          </a:xfrm>
        </p:spPr>
        <p:txBody>
          <a:bodyPr/>
          <a:lstStyle>
            <a:lvl1pPr marL="0" indent="0" algn="ctr">
              <a:buNone/>
              <a:defRPr/>
            </a:lvl1pPr>
            <a:lvl2pPr marL="400028" indent="0" algn="ctr">
              <a:buNone/>
              <a:defRPr/>
            </a:lvl2pPr>
            <a:lvl3pPr marL="800054" indent="0" algn="ctr">
              <a:buNone/>
              <a:defRPr/>
            </a:lvl3pPr>
            <a:lvl4pPr marL="1200082" indent="0" algn="ctr">
              <a:buNone/>
              <a:defRPr/>
            </a:lvl4pPr>
            <a:lvl5pPr marL="1600109" indent="0" algn="ctr">
              <a:buNone/>
              <a:defRPr/>
            </a:lvl5pPr>
            <a:lvl6pPr marL="2000136" indent="0" algn="ctr">
              <a:buNone/>
              <a:defRPr/>
            </a:lvl6pPr>
            <a:lvl7pPr marL="2400163" indent="0" algn="ctr">
              <a:buNone/>
              <a:defRPr/>
            </a:lvl7pPr>
            <a:lvl8pPr marL="2800190" indent="0" algn="ctr">
              <a:buNone/>
              <a:defRPr/>
            </a:lvl8pPr>
            <a:lvl9pPr marL="320021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2EC23B-F97C-BC40-89C3-9AC1273216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85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607E2E-F571-7243-956C-44AC31D6C6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7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43759" y="1152922"/>
            <a:ext cx="8641358" cy="245766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9685" y="1152922"/>
            <a:ext cx="25790724" cy="245766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3B6DF9-BD68-174C-AB1C-2C1B8B2513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6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39174-10E1-924A-9D0D-AD0F1C4480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584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3" y="18509260"/>
            <a:ext cx="32644358" cy="5720159"/>
          </a:xfrm>
        </p:spPr>
        <p:txBody>
          <a:bodyPr anchor="t"/>
          <a:lstStyle>
            <a:lvl1pPr algn="l">
              <a:defRPr sz="352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3" y="12208471"/>
            <a:ext cx="32644358" cy="6300788"/>
          </a:xfrm>
        </p:spPr>
        <p:txBody>
          <a:bodyPr anchor="b"/>
          <a:lstStyle>
            <a:lvl1pPr marL="0" indent="0">
              <a:buNone/>
              <a:defRPr sz="1725"/>
            </a:lvl1pPr>
            <a:lvl2pPr marL="400028" indent="0">
              <a:buNone/>
              <a:defRPr sz="1575"/>
            </a:lvl2pPr>
            <a:lvl3pPr marL="800054" indent="0">
              <a:buNone/>
              <a:defRPr sz="1425"/>
            </a:lvl3pPr>
            <a:lvl4pPr marL="1200082" indent="0">
              <a:buNone/>
              <a:defRPr sz="1200"/>
            </a:lvl4pPr>
            <a:lvl5pPr marL="1600109" indent="0">
              <a:buNone/>
              <a:defRPr sz="1200"/>
            </a:lvl5pPr>
            <a:lvl6pPr marL="2000136" indent="0">
              <a:buNone/>
              <a:defRPr sz="1200"/>
            </a:lvl6pPr>
            <a:lvl7pPr marL="2400163" indent="0">
              <a:buNone/>
              <a:defRPr sz="1200"/>
            </a:lvl7pPr>
            <a:lvl8pPr marL="2800190" indent="0">
              <a:buNone/>
              <a:defRPr sz="1200"/>
            </a:lvl8pPr>
            <a:lvl9pPr marL="320021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DB7EBA-D752-B34C-92D3-D5BC695F72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055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9685" y="6720285"/>
            <a:ext cx="17216041" cy="19009321"/>
          </a:xfrm>
        </p:spPr>
        <p:txBody>
          <a:bodyPr/>
          <a:lstStyle>
            <a:lvl1pPr>
              <a:defRPr sz="2475"/>
            </a:lvl1pPr>
            <a:lvl2pPr>
              <a:defRPr sz="2100"/>
            </a:lvl2pPr>
            <a:lvl3pPr>
              <a:defRPr sz="1725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69076" y="6720285"/>
            <a:ext cx="17216041" cy="19009321"/>
          </a:xfrm>
        </p:spPr>
        <p:txBody>
          <a:bodyPr/>
          <a:lstStyle>
            <a:lvl1pPr>
              <a:defRPr sz="2475"/>
            </a:lvl1pPr>
            <a:lvl2pPr>
              <a:defRPr sz="2100"/>
            </a:lvl2pPr>
            <a:lvl3pPr>
              <a:defRPr sz="1725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223158-9CEB-0145-8A79-83C3CE01AB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14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684" y="6448029"/>
            <a:ext cx="16968788" cy="2686447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28" indent="0">
              <a:buNone/>
              <a:defRPr sz="1725" b="1"/>
            </a:lvl2pPr>
            <a:lvl3pPr marL="800054" indent="0">
              <a:buNone/>
              <a:defRPr sz="1575" b="1"/>
            </a:lvl3pPr>
            <a:lvl4pPr marL="1200082" indent="0">
              <a:buNone/>
              <a:defRPr sz="1425" b="1"/>
            </a:lvl4pPr>
            <a:lvl5pPr marL="1600109" indent="0">
              <a:buNone/>
              <a:defRPr sz="1425" b="1"/>
            </a:lvl5pPr>
            <a:lvl6pPr marL="2000136" indent="0">
              <a:buNone/>
              <a:defRPr sz="1425" b="1"/>
            </a:lvl6pPr>
            <a:lvl7pPr marL="2400163" indent="0">
              <a:buNone/>
              <a:defRPr sz="1425" b="1"/>
            </a:lvl7pPr>
            <a:lvl8pPr marL="2800190" indent="0">
              <a:buNone/>
              <a:defRPr sz="1425" b="1"/>
            </a:lvl8pPr>
            <a:lvl9pPr marL="3200217" indent="0">
              <a:buNone/>
              <a:defRPr sz="14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9684" y="9134476"/>
            <a:ext cx="16968788" cy="16595130"/>
          </a:xfrm>
        </p:spPr>
        <p:txBody>
          <a:bodyPr/>
          <a:lstStyle>
            <a:lvl1pPr>
              <a:defRPr sz="2100"/>
            </a:lvl1pPr>
            <a:lvl2pPr>
              <a:defRPr sz="1725"/>
            </a:lvl2pPr>
            <a:lvl3pPr>
              <a:defRPr sz="1575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384" y="6448029"/>
            <a:ext cx="16975733" cy="2686447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28" indent="0">
              <a:buNone/>
              <a:defRPr sz="1725" b="1"/>
            </a:lvl2pPr>
            <a:lvl3pPr marL="800054" indent="0">
              <a:buNone/>
              <a:defRPr sz="1575" b="1"/>
            </a:lvl3pPr>
            <a:lvl4pPr marL="1200082" indent="0">
              <a:buNone/>
              <a:defRPr sz="1425" b="1"/>
            </a:lvl4pPr>
            <a:lvl5pPr marL="1600109" indent="0">
              <a:buNone/>
              <a:defRPr sz="1425" b="1"/>
            </a:lvl5pPr>
            <a:lvl6pPr marL="2000136" indent="0">
              <a:buNone/>
              <a:defRPr sz="1425" b="1"/>
            </a:lvl6pPr>
            <a:lvl7pPr marL="2400163" indent="0">
              <a:buNone/>
              <a:defRPr sz="1425" b="1"/>
            </a:lvl7pPr>
            <a:lvl8pPr marL="2800190" indent="0">
              <a:buNone/>
              <a:defRPr sz="1425" b="1"/>
            </a:lvl8pPr>
            <a:lvl9pPr marL="3200217" indent="0">
              <a:buNone/>
              <a:defRPr sz="14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384" y="9134476"/>
            <a:ext cx="16975733" cy="16595130"/>
          </a:xfrm>
        </p:spPr>
        <p:txBody>
          <a:bodyPr/>
          <a:lstStyle>
            <a:lvl1pPr>
              <a:defRPr sz="2100"/>
            </a:lvl1pPr>
            <a:lvl2pPr>
              <a:defRPr sz="1725"/>
            </a:lvl2pPr>
            <a:lvl3pPr>
              <a:defRPr sz="1575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A50138-37F2-E640-9561-D3EBE9068A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628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40A43E-BCEC-5346-9A32-6EEA5ED8B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33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65E16D-6C10-A344-8B21-29978AECE3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7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684" y="1147366"/>
            <a:ext cx="12634913" cy="4879777"/>
          </a:xfrm>
        </p:spPr>
        <p:txBody>
          <a:bodyPr anchor="b"/>
          <a:lstStyle>
            <a:lvl1pPr algn="l">
              <a:defRPr sz="17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766" y="1147366"/>
            <a:ext cx="21469350" cy="24582239"/>
          </a:xfrm>
        </p:spPr>
        <p:txBody>
          <a:bodyPr/>
          <a:lstStyle>
            <a:lvl1pPr>
              <a:defRPr sz="2775"/>
            </a:lvl1pPr>
            <a:lvl2pPr>
              <a:defRPr sz="2475"/>
            </a:lvl2pPr>
            <a:lvl3pPr>
              <a:defRPr sz="2100"/>
            </a:lvl3pPr>
            <a:lvl4pPr>
              <a:defRPr sz="1725"/>
            </a:lvl4pPr>
            <a:lvl5pPr>
              <a:defRPr sz="1725"/>
            </a:lvl5pPr>
            <a:lvl6pPr>
              <a:defRPr sz="1725"/>
            </a:lvl6pPr>
            <a:lvl7pPr>
              <a:defRPr sz="1725"/>
            </a:lvl7pPr>
            <a:lvl8pPr>
              <a:defRPr sz="1725"/>
            </a:lvl8pPr>
            <a:lvl9pPr>
              <a:defRPr sz="17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9684" y="6027142"/>
            <a:ext cx="12634913" cy="19702463"/>
          </a:xfrm>
        </p:spPr>
        <p:txBody>
          <a:bodyPr/>
          <a:lstStyle>
            <a:lvl1pPr marL="0" indent="0">
              <a:buNone/>
              <a:defRPr sz="1200"/>
            </a:lvl1pPr>
            <a:lvl2pPr marL="400028" indent="0">
              <a:buNone/>
              <a:defRPr sz="1050"/>
            </a:lvl2pPr>
            <a:lvl3pPr marL="800054" indent="0">
              <a:buNone/>
              <a:defRPr sz="900"/>
            </a:lvl3pPr>
            <a:lvl4pPr marL="1200082" indent="0">
              <a:buNone/>
              <a:defRPr sz="750"/>
            </a:lvl4pPr>
            <a:lvl5pPr marL="1600109" indent="0">
              <a:buNone/>
              <a:defRPr sz="750"/>
            </a:lvl5pPr>
            <a:lvl6pPr marL="2000136" indent="0">
              <a:buNone/>
              <a:defRPr sz="750"/>
            </a:lvl6pPr>
            <a:lvl7pPr marL="2400163" indent="0">
              <a:buNone/>
              <a:defRPr sz="750"/>
            </a:lvl7pPr>
            <a:lvl8pPr marL="2800190" indent="0">
              <a:buNone/>
              <a:defRPr sz="750"/>
            </a:lvl8pPr>
            <a:lvl9pPr marL="320021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F6412-FA11-C14D-8DCA-B025FC622D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85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331" y="20162244"/>
            <a:ext cx="23043158" cy="2380853"/>
          </a:xfrm>
        </p:spPr>
        <p:txBody>
          <a:bodyPr anchor="b"/>
          <a:lstStyle>
            <a:lvl1pPr algn="l">
              <a:defRPr sz="17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331" y="2573934"/>
            <a:ext cx="23043158" cy="17281326"/>
          </a:xfrm>
        </p:spPr>
        <p:txBody>
          <a:bodyPr/>
          <a:lstStyle>
            <a:lvl1pPr marL="0" indent="0">
              <a:buNone/>
              <a:defRPr sz="2775"/>
            </a:lvl1pPr>
            <a:lvl2pPr marL="400028" indent="0">
              <a:buNone/>
              <a:defRPr sz="2475"/>
            </a:lvl2pPr>
            <a:lvl3pPr marL="800054" indent="0">
              <a:buNone/>
              <a:defRPr sz="2100"/>
            </a:lvl3pPr>
            <a:lvl4pPr marL="1200082" indent="0">
              <a:buNone/>
              <a:defRPr sz="1725"/>
            </a:lvl4pPr>
            <a:lvl5pPr marL="1600109" indent="0">
              <a:buNone/>
              <a:defRPr sz="1725"/>
            </a:lvl5pPr>
            <a:lvl6pPr marL="2000136" indent="0">
              <a:buNone/>
              <a:defRPr sz="1725"/>
            </a:lvl6pPr>
            <a:lvl7pPr marL="2400163" indent="0">
              <a:buNone/>
              <a:defRPr sz="1725"/>
            </a:lvl7pPr>
            <a:lvl8pPr marL="2800190" indent="0">
              <a:buNone/>
              <a:defRPr sz="1725"/>
            </a:lvl8pPr>
            <a:lvl9pPr marL="3200217" indent="0">
              <a:buNone/>
              <a:defRPr sz="172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331" y="22543096"/>
            <a:ext cx="23043158" cy="3379589"/>
          </a:xfrm>
        </p:spPr>
        <p:txBody>
          <a:bodyPr/>
          <a:lstStyle>
            <a:lvl1pPr marL="0" indent="0">
              <a:buNone/>
              <a:defRPr sz="1200"/>
            </a:lvl1pPr>
            <a:lvl2pPr marL="400028" indent="0">
              <a:buNone/>
              <a:defRPr sz="1050"/>
            </a:lvl2pPr>
            <a:lvl3pPr marL="800054" indent="0">
              <a:buNone/>
              <a:defRPr sz="900"/>
            </a:lvl3pPr>
            <a:lvl4pPr marL="1200082" indent="0">
              <a:buNone/>
              <a:defRPr sz="750"/>
            </a:lvl4pPr>
            <a:lvl5pPr marL="1600109" indent="0">
              <a:buNone/>
              <a:defRPr sz="750"/>
            </a:lvl5pPr>
            <a:lvl6pPr marL="2000136" indent="0">
              <a:buNone/>
              <a:defRPr sz="750"/>
            </a:lvl6pPr>
            <a:lvl7pPr marL="2400163" indent="0">
              <a:buNone/>
              <a:defRPr sz="750"/>
            </a:lvl7pPr>
            <a:lvl8pPr marL="2800190" indent="0">
              <a:buNone/>
              <a:defRPr sz="750"/>
            </a:lvl8pPr>
            <a:lvl9pPr marL="320021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B187C-7806-7643-9D19-426E1C1176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26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19684" y="1152922"/>
            <a:ext cx="34565432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8603" tIns="274301" rIns="548603" bIns="2743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19684" y="6720285"/>
            <a:ext cx="34565432" cy="1900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8603" tIns="274301" rIns="548603" bIns="2743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19684" y="26229668"/>
            <a:ext cx="8962232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8603" tIns="274301" rIns="548603" bIns="274301" numCol="1" anchor="t" anchorCtr="0" compatLnSpc="1">
            <a:prstTxWarp prst="textNoShape">
              <a:avLst/>
            </a:prstTxWarp>
          </a:bodyPr>
          <a:lstStyle>
            <a:lvl1pPr defTabSz="4114168">
              <a:defRPr sz="6300" smtClean="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21084" y="26229668"/>
            <a:ext cx="12162632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8603" tIns="274301" rIns="548603" bIns="274301" numCol="1" anchor="t" anchorCtr="0" compatLnSpc="1">
            <a:prstTxWarp prst="textNoShape">
              <a:avLst/>
            </a:prstTxWarp>
          </a:bodyPr>
          <a:lstStyle>
            <a:lvl1pPr algn="ctr" defTabSz="4114168">
              <a:defRPr sz="6300" smtClean="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522884" y="26229668"/>
            <a:ext cx="8962232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8603" tIns="274301" rIns="548603" bIns="274301" numCol="1" anchor="t" anchorCtr="0" compatLnSpc="1">
            <a:prstTxWarp prst="textNoShape">
              <a:avLst/>
            </a:prstTxWarp>
          </a:bodyPr>
          <a:lstStyle>
            <a:lvl1pPr algn="r" defTabSz="4114168">
              <a:defRPr sz="6300"/>
            </a:lvl1pPr>
          </a:lstStyle>
          <a:p>
            <a:fld id="{6709829D-0FAB-BF49-BCB6-906FAA4472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168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defTabSz="4114168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pitchFamily="34" charset="0"/>
          <a:ea typeface="ＭＳ Ｐゴシック" charset="0"/>
        </a:defRPr>
      </a:lvl2pPr>
      <a:lvl3pPr algn="ctr" defTabSz="4114168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pitchFamily="34" charset="0"/>
          <a:ea typeface="ＭＳ Ｐゴシック" charset="0"/>
        </a:defRPr>
      </a:lvl3pPr>
      <a:lvl4pPr algn="ctr" defTabSz="4114168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pitchFamily="34" charset="0"/>
          <a:ea typeface="ＭＳ Ｐゴシック" charset="0"/>
        </a:defRPr>
      </a:lvl4pPr>
      <a:lvl5pPr algn="ctr" defTabSz="4114168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pitchFamily="34" charset="0"/>
          <a:ea typeface="ＭＳ Ｐゴシック" charset="0"/>
        </a:defRPr>
      </a:lvl5pPr>
      <a:lvl6pPr marL="400028" algn="ctr" defTabSz="4114168" rtl="0" fontAlgn="base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pitchFamily="34" charset="0"/>
        </a:defRPr>
      </a:lvl6pPr>
      <a:lvl7pPr marL="800054" algn="ctr" defTabSz="4114168" rtl="0" fontAlgn="base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pitchFamily="34" charset="0"/>
        </a:defRPr>
      </a:lvl7pPr>
      <a:lvl8pPr marL="1200082" algn="ctr" defTabSz="4114168" rtl="0" fontAlgn="base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pitchFamily="34" charset="0"/>
        </a:defRPr>
      </a:lvl8pPr>
      <a:lvl9pPr marL="1600109" algn="ctr" defTabSz="4114168" rtl="0" fontAlgn="base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pitchFamily="34" charset="0"/>
        </a:defRPr>
      </a:lvl9pPr>
    </p:titleStyle>
    <p:bodyStyle>
      <a:lvl1pPr marL="1543161" indent="-1543161" algn="l" defTabSz="4114168" rtl="0" eaLnBrk="0" fontAlgn="base" hangingPunct="0">
        <a:spcBef>
          <a:spcPct val="20000"/>
        </a:spcBef>
        <a:spcAft>
          <a:spcPct val="0"/>
        </a:spcAft>
        <a:buChar char="•"/>
        <a:defRPr sz="14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3343283" indent="-1286198" algn="l" defTabSz="4114168" rtl="0" eaLnBrk="0" fontAlgn="base" hangingPunct="0">
        <a:spcBef>
          <a:spcPct val="20000"/>
        </a:spcBef>
        <a:spcAft>
          <a:spcPct val="0"/>
        </a:spcAft>
        <a:buChar char="–"/>
        <a:defRPr sz="12600">
          <a:solidFill>
            <a:schemeClr val="tx1"/>
          </a:solidFill>
          <a:latin typeface="+mn-lt"/>
          <a:ea typeface="ＭＳ Ｐゴシック" charset="0"/>
        </a:defRPr>
      </a:lvl2pPr>
      <a:lvl3pPr marL="5143405" indent="-1029237" algn="l" defTabSz="4114168" rtl="0" eaLnBrk="0" fontAlgn="base" hangingPunct="0">
        <a:spcBef>
          <a:spcPct val="20000"/>
        </a:spcBef>
        <a:spcAft>
          <a:spcPct val="0"/>
        </a:spcAft>
        <a:buChar char="•"/>
        <a:defRPr sz="10725">
          <a:solidFill>
            <a:schemeClr val="tx1"/>
          </a:solidFill>
          <a:latin typeface="+mn-lt"/>
          <a:ea typeface="ＭＳ Ｐゴシック" charset="0"/>
        </a:defRPr>
      </a:lvl3pPr>
      <a:lvl4pPr marL="7200488" indent="-1029237" algn="l" defTabSz="4114168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  <a:ea typeface="ＭＳ Ｐゴシック" charset="0"/>
        </a:defRPr>
      </a:lvl4pPr>
      <a:lvl5pPr marL="9257573" indent="-1027847" algn="l" defTabSz="4114168" rtl="0" eaLnBrk="0" fontAlgn="base" hangingPunct="0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  <a:ea typeface="ＭＳ Ｐゴシック" charset="0"/>
        </a:defRPr>
      </a:lvl5pPr>
      <a:lvl6pPr marL="9657600" indent="-1027847" algn="l" defTabSz="4114168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6pPr>
      <a:lvl7pPr marL="10057628" indent="-1027847" algn="l" defTabSz="4114168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7pPr>
      <a:lvl8pPr marL="10457654" indent="-1027847" algn="l" defTabSz="4114168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8pPr>
      <a:lvl9pPr marL="10857682" indent="-1027847" algn="l" defTabSz="4114168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0005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400028" algn="l" defTabSz="80005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800054" algn="l" defTabSz="80005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00082" algn="l" defTabSz="80005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4pPr>
      <a:lvl5pPr marL="1600109" algn="l" defTabSz="80005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5pPr>
      <a:lvl6pPr marL="2000136" algn="l" defTabSz="80005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400163" algn="l" defTabSz="80005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2800190" algn="l" defTabSz="80005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200217" algn="l" defTabSz="80005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E8F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7"/>
          <p:cNvSpPr>
            <a:spLocks noChangeArrowheads="1"/>
          </p:cNvSpPr>
          <p:nvPr/>
        </p:nvSpPr>
        <p:spPr bwMode="auto">
          <a:xfrm>
            <a:off x="0" y="1"/>
            <a:ext cx="38404800" cy="3537943"/>
          </a:xfrm>
          <a:prstGeom prst="rect">
            <a:avLst/>
          </a:prstGeom>
          <a:solidFill>
            <a:srgbClr val="001E7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006" tIns="40003" rIns="80006" bIns="40003" anchor="ctr"/>
          <a:lstStyle/>
          <a:p>
            <a:endParaRPr lang="en-US" sz="6075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294856" y="0"/>
            <a:ext cx="35109944" cy="3400425"/>
          </a:xfrm>
          <a:prstGeom prst="rect">
            <a:avLst/>
          </a:prstGeom>
          <a:gradFill rotWithShape="0">
            <a:gsLst>
              <a:gs pos="0">
                <a:srgbClr val="001E78"/>
              </a:gs>
              <a:gs pos="100000">
                <a:srgbClr val="0066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0008" tIns="60004" rIns="120008" bIns="60004" anchor="ctr"/>
          <a:lstStyle/>
          <a:p>
            <a:pPr defTabSz="4115558" eaLnBrk="0" hangingPunct="0">
              <a:defRPr/>
            </a:pPr>
            <a:r>
              <a:rPr lang="en-US" sz="855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n-ea"/>
              </a:rPr>
              <a:t>Your Poster Title Goes Here</a:t>
            </a:r>
            <a:endParaRPr lang="en-US" sz="7200">
              <a:solidFill>
                <a:srgbClr val="001E78"/>
              </a:solidFill>
              <a:effectDag name="">
                <a:cont type="tree" name="">
                  <a:effect ref="fillLine"/>
                  <a:outerShdw dist="38100" dir="13500000" algn="br">
                    <a:srgbClr val="3C5AB4"/>
                  </a:outerShdw>
                </a:cont>
                <a:cont type="tree" name="">
                  <a:effect ref="fillLine"/>
                  <a:outerShdw dist="38100" dir="2700000" algn="tl">
                    <a:srgbClr val="001248"/>
                  </a:outerShdw>
                </a:cont>
                <a:effect ref="fillLine"/>
              </a:effectDag>
              <a:latin typeface="Trebuchet MS" pitchFamily="34" charset="0"/>
              <a:ea typeface="+mn-ea"/>
            </a:endParaRPr>
          </a:p>
          <a:p>
            <a:pPr defTabSz="4115558">
              <a:defRPr/>
            </a:pPr>
            <a:r>
              <a:rPr lang="en-US" sz="3675" i="1">
                <a:solidFill>
                  <a:schemeClr val="bg1"/>
                </a:solidFill>
                <a:latin typeface="Trebuchet MS" pitchFamily="34" charset="0"/>
                <a:ea typeface="+mn-ea"/>
              </a:rPr>
              <a:t>Your name here, and names of others</a:t>
            </a:r>
          </a:p>
          <a:p>
            <a:pPr defTabSz="4115558">
              <a:defRPr/>
            </a:pPr>
            <a:r>
              <a:rPr lang="en-US" sz="3675" i="1">
                <a:solidFill>
                  <a:schemeClr val="bg1"/>
                </a:solidFill>
                <a:latin typeface="Trebuchet MS" pitchFamily="34" charset="0"/>
                <a:ea typeface="+mn-ea"/>
              </a:rPr>
              <a:t>Place the name of your institution here</a:t>
            </a: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3771306"/>
            <a:ext cx="9063633" cy="686197"/>
          </a:xfrm>
          <a:prstGeom prst="rect">
            <a:avLst/>
          </a:prstGeom>
          <a:gradFill rotWithShape="0">
            <a:gsLst>
              <a:gs pos="0">
                <a:srgbClr val="001E78"/>
              </a:gs>
              <a:gs pos="100000">
                <a:srgbClr val="0066FF"/>
              </a:gs>
            </a:gsLst>
            <a:lin ang="0" scaled="1"/>
          </a:gra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0008" tIns="60004" rIns="120008" bIns="60004" anchor="ctr"/>
          <a:lstStyle/>
          <a:p>
            <a:pPr defTabSz="4115558"/>
            <a:r>
              <a:rPr lang="en-US" sz="4200">
                <a:solidFill>
                  <a:schemeClr val="bg1"/>
                </a:solidFill>
                <a:latin typeface="Trebuchet MS" charset="0"/>
                <a:sym typeface="Symbol" charset="0"/>
              </a:rPr>
              <a:t> </a:t>
            </a:r>
            <a:r>
              <a:rPr lang="en-US" sz="4425">
                <a:solidFill>
                  <a:schemeClr val="bg1"/>
                </a:solidFill>
                <a:latin typeface="Trebuchet MS" charset="0"/>
              </a:rPr>
              <a:t>Abstract</a:t>
            </a: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600075" y="4629747"/>
            <a:ext cx="8267700" cy="6122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20008" tIns="60004" rIns="120008" bIns="60004">
            <a:spAutoFit/>
          </a:bodyPr>
          <a:lstStyle>
            <a:lvl1pPr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/>
              <a:t>Insert your text here. Remember, you can change your font size to fit your data. In general, the larger your font, the easier it is for others to read.</a:t>
            </a:r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0" y="10287397"/>
            <a:ext cx="9063633" cy="684809"/>
          </a:xfrm>
          <a:prstGeom prst="rect">
            <a:avLst/>
          </a:prstGeom>
          <a:gradFill rotWithShape="0">
            <a:gsLst>
              <a:gs pos="0">
                <a:srgbClr val="001E78"/>
              </a:gs>
              <a:gs pos="100000">
                <a:srgbClr val="0066FF"/>
              </a:gs>
            </a:gsLst>
            <a:lin ang="0" scaled="1"/>
          </a:gra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0008" tIns="60004" rIns="120008" bIns="60004" anchor="ctr"/>
          <a:lstStyle/>
          <a:p>
            <a:pPr defTabSz="4115558"/>
            <a:r>
              <a:rPr lang="en-US" sz="4200">
                <a:solidFill>
                  <a:schemeClr val="bg1"/>
                </a:solidFill>
                <a:sym typeface="Symbol" charset="0"/>
              </a:rPr>
              <a:t></a:t>
            </a:r>
            <a:r>
              <a:rPr lang="en-US" sz="4200"/>
              <a:t> </a:t>
            </a:r>
            <a:r>
              <a:rPr lang="en-US" sz="4425">
                <a:solidFill>
                  <a:schemeClr val="bg1"/>
                </a:solidFill>
                <a:latin typeface="Trebuchet MS" charset="0"/>
              </a:rPr>
              <a:t>Introduction</a:t>
            </a:r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29341169" y="14172606"/>
            <a:ext cx="9063632" cy="686197"/>
          </a:xfrm>
          <a:prstGeom prst="rect">
            <a:avLst/>
          </a:prstGeom>
          <a:gradFill rotWithShape="0">
            <a:gsLst>
              <a:gs pos="0">
                <a:srgbClr val="001E78"/>
              </a:gs>
              <a:gs pos="100000">
                <a:srgbClr val="0066FF"/>
              </a:gs>
            </a:gsLst>
            <a:lin ang="0" scaled="1"/>
          </a:gra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0008" tIns="60004" rIns="120008" bIns="60004" anchor="ctr"/>
          <a:lstStyle/>
          <a:p>
            <a:pPr defTabSz="4115558"/>
            <a:r>
              <a:rPr lang="en-US" sz="4200">
                <a:solidFill>
                  <a:schemeClr val="bg1"/>
                </a:solidFill>
                <a:sym typeface="Symbol" charset="0"/>
              </a:rPr>
              <a:t></a:t>
            </a:r>
            <a:r>
              <a:rPr lang="en-US" sz="4200"/>
              <a:t> </a:t>
            </a:r>
            <a:r>
              <a:rPr lang="en-US" sz="4425">
                <a:solidFill>
                  <a:schemeClr val="bg1"/>
                </a:solidFill>
                <a:latin typeface="Trebuchet MS" charset="0"/>
              </a:rPr>
              <a:t>References</a:t>
            </a: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466725" y="11201400"/>
            <a:ext cx="8534400" cy="889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20008" tIns="60004" rIns="120008" bIns="60004">
            <a:spAutoFit/>
          </a:bodyPr>
          <a:lstStyle>
            <a:lvl1pPr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/>
              <a:t>Insert your text here. Remember, you can change your font size to fit your data. In general, the larger your font, the easier it is for others to read.</a:t>
            </a:r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29270325" y="15218569"/>
            <a:ext cx="9134475" cy="1506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20008" tIns="60004" rIns="120008" bIns="60004">
            <a:spAutoFit/>
          </a:bodyPr>
          <a:lstStyle>
            <a:lvl1pPr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/>
              <a:t>Insert your own information here. Remember, you can change the template colors to suit your own taste</a:t>
            </a:r>
          </a:p>
        </p:txBody>
      </p:sp>
      <p:sp>
        <p:nvSpPr>
          <p:cNvPr id="2058" name="Rectangle 11"/>
          <p:cNvSpPr>
            <a:spLocks noChangeArrowheads="1"/>
          </p:cNvSpPr>
          <p:nvPr/>
        </p:nvSpPr>
        <p:spPr bwMode="auto">
          <a:xfrm>
            <a:off x="9849844" y="3771306"/>
            <a:ext cx="9063632" cy="686197"/>
          </a:xfrm>
          <a:prstGeom prst="rect">
            <a:avLst/>
          </a:prstGeom>
          <a:gradFill rotWithShape="0">
            <a:gsLst>
              <a:gs pos="0">
                <a:srgbClr val="001E78"/>
              </a:gs>
              <a:gs pos="100000">
                <a:srgbClr val="0066FF"/>
              </a:gs>
            </a:gsLst>
            <a:lin ang="0" scaled="1"/>
          </a:gra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0008" tIns="60004" rIns="120008" bIns="60004" anchor="ctr"/>
          <a:lstStyle/>
          <a:p>
            <a:pPr defTabSz="4115558"/>
            <a:r>
              <a:rPr lang="en-US" sz="4200">
                <a:solidFill>
                  <a:schemeClr val="bg1"/>
                </a:solidFill>
                <a:sym typeface="Symbol" charset="0"/>
              </a:rPr>
              <a:t></a:t>
            </a:r>
            <a:r>
              <a:rPr lang="en-US" sz="4200"/>
              <a:t> </a:t>
            </a:r>
            <a:r>
              <a:rPr lang="en-US" sz="4425">
                <a:solidFill>
                  <a:schemeClr val="bg1"/>
                </a:solidFill>
                <a:latin typeface="Trebuchet MS" charset="0"/>
              </a:rPr>
              <a:t>Results</a:t>
            </a:r>
          </a:p>
        </p:txBody>
      </p:sp>
      <p:sp>
        <p:nvSpPr>
          <p:cNvPr id="2059" name="Rectangle 12"/>
          <p:cNvSpPr>
            <a:spLocks noChangeArrowheads="1"/>
          </p:cNvSpPr>
          <p:nvPr/>
        </p:nvSpPr>
        <p:spPr bwMode="auto">
          <a:xfrm>
            <a:off x="19335750" y="3771306"/>
            <a:ext cx="9063633" cy="686197"/>
          </a:xfrm>
          <a:prstGeom prst="rect">
            <a:avLst/>
          </a:prstGeom>
          <a:gradFill rotWithShape="0">
            <a:gsLst>
              <a:gs pos="0">
                <a:srgbClr val="001E78"/>
              </a:gs>
              <a:gs pos="100000">
                <a:srgbClr val="0066FF"/>
              </a:gs>
            </a:gsLst>
            <a:lin ang="0" scaled="1"/>
          </a:gra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0008" tIns="60004" rIns="120008" bIns="60004" anchor="ctr"/>
          <a:lstStyle/>
          <a:p>
            <a:pPr defTabSz="4115558"/>
            <a:r>
              <a:rPr lang="en-US" sz="4200">
                <a:solidFill>
                  <a:schemeClr val="bg1"/>
                </a:solidFill>
                <a:sym typeface="Symbol" charset="0"/>
              </a:rPr>
              <a:t></a:t>
            </a:r>
            <a:r>
              <a:rPr lang="en-US" sz="4200"/>
              <a:t> </a:t>
            </a:r>
            <a:r>
              <a:rPr lang="en-US" sz="4425">
                <a:solidFill>
                  <a:schemeClr val="bg1"/>
                </a:solidFill>
                <a:latin typeface="Trebuchet MS" charset="0"/>
              </a:rPr>
              <a:t>Results</a:t>
            </a:r>
          </a:p>
        </p:txBody>
      </p:sp>
      <p:sp>
        <p:nvSpPr>
          <p:cNvPr id="2060" name="Rectangle 13"/>
          <p:cNvSpPr>
            <a:spLocks noChangeArrowheads="1"/>
          </p:cNvSpPr>
          <p:nvPr/>
        </p:nvSpPr>
        <p:spPr bwMode="auto">
          <a:xfrm>
            <a:off x="9801225" y="11887597"/>
            <a:ext cx="9063633" cy="684809"/>
          </a:xfrm>
          <a:prstGeom prst="rect">
            <a:avLst/>
          </a:prstGeom>
          <a:gradFill rotWithShape="0">
            <a:gsLst>
              <a:gs pos="0">
                <a:srgbClr val="001E78"/>
              </a:gs>
              <a:gs pos="100000">
                <a:srgbClr val="0066FF"/>
              </a:gs>
            </a:gsLst>
            <a:lin ang="0" scaled="1"/>
          </a:gra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0008" tIns="60004" rIns="120008" bIns="60004" anchor="ctr"/>
          <a:lstStyle/>
          <a:p>
            <a:pPr defTabSz="4115558"/>
            <a:r>
              <a:rPr lang="en-US" sz="4200">
                <a:solidFill>
                  <a:schemeClr val="bg1"/>
                </a:solidFill>
                <a:sym typeface="Symbol" charset="0"/>
              </a:rPr>
              <a:t></a:t>
            </a:r>
            <a:r>
              <a:rPr lang="en-US" sz="4200"/>
              <a:t> </a:t>
            </a:r>
            <a:r>
              <a:rPr lang="en-US" sz="4425">
                <a:solidFill>
                  <a:schemeClr val="bg1"/>
                </a:solidFill>
                <a:latin typeface="Trebuchet MS" charset="0"/>
              </a:rPr>
              <a:t>Methods &amp; Materials</a:t>
            </a:r>
          </a:p>
        </p:txBody>
      </p:sp>
      <p:sp>
        <p:nvSpPr>
          <p:cNvPr id="2061" name="Text Box 14"/>
          <p:cNvSpPr txBox="1">
            <a:spLocks noChangeArrowheads="1"/>
          </p:cNvSpPr>
          <p:nvPr/>
        </p:nvSpPr>
        <p:spPr bwMode="auto">
          <a:xfrm>
            <a:off x="9867900" y="13001625"/>
            <a:ext cx="8934450" cy="1465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006" tIns="40003" rIns="80006" bIns="40003">
            <a:spAutoFit/>
          </a:bodyPr>
          <a:lstStyle>
            <a:lvl1pPr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/>
              <a:t>Insert your text here. Remember, you can change your font size to fit your data. In general, the larger your font, the easier it is for others to read.</a:t>
            </a:r>
          </a:p>
        </p:txBody>
      </p:sp>
      <p:sp>
        <p:nvSpPr>
          <p:cNvPr id="2062" name="Rectangle 15"/>
          <p:cNvSpPr>
            <a:spLocks noChangeArrowheads="1"/>
          </p:cNvSpPr>
          <p:nvPr/>
        </p:nvSpPr>
        <p:spPr bwMode="auto">
          <a:xfrm>
            <a:off x="0" y="22973706"/>
            <a:ext cx="9063633" cy="686197"/>
          </a:xfrm>
          <a:prstGeom prst="rect">
            <a:avLst/>
          </a:prstGeom>
          <a:gradFill rotWithShape="0">
            <a:gsLst>
              <a:gs pos="0">
                <a:srgbClr val="001E78"/>
              </a:gs>
              <a:gs pos="100000">
                <a:srgbClr val="0066FF"/>
              </a:gs>
            </a:gsLst>
            <a:lin ang="0" scaled="1"/>
          </a:gra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0008" tIns="60004" rIns="120008" bIns="60004" anchor="ctr"/>
          <a:lstStyle/>
          <a:p>
            <a:pPr defTabSz="4115558"/>
            <a:r>
              <a:rPr lang="en-US" sz="4200">
                <a:solidFill>
                  <a:schemeClr val="bg1"/>
                </a:solidFill>
                <a:sym typeface="Symbol" charset="0"/>
              </a:rPr>
              <a:t></a:t>
            </a:r>
            <a:r>
              <a:rPr lang="en-US" sz="4200"/>
              <a:t> </a:t>
            </a:r>
            <a:r>
              <a:rPr lang="en-US" sz="4425">
                <a:solidFill>
                  <a:schemeClr val="bg1"/>
                </a:solidFill>
                <a:latin typeface="Trebuchet MS" charset="0"/>
              </a:rPr>
              <a:t>Hypothesis</a:t>
            </a:r>
          </a:p>
        </p:txBody>
      </p:sp>
      <p:sp>
        <p:nvSpPr>
          <p:cNvPr id="2063" name="Text Box 16"/>
          <p:cNvSpPr txBox="1">
            <a:spLocks noChangeArrowheads="1"/>
          </p:cNvSpPr>
          <p:nvPr/>
        </p:nvSpPr>
        <p:spPr bwMode="auto">
          <a:xfrm>
            <a:off x="466725" y="24003000"/>
            <a:ext cx="8267700" cy="5159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006" tIns="40003" rIns="80006" bIns="40003">
            <a:spAutoFit/>
          </a:bodyPr>
          <a:lstStyle>
            <a:lvl1pPr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/>
              <a:t>Insert your text here. Remember, you can change your font size to fit your data. In general, the larger your font, the easier it is for others to read.</a:t>
            </a:r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0" y="19031547"/>
            <a:ext cx="9063633" cy="684808"/>
          </a:xfrm>
          <a:prstGeom prst="rect">
            <a:avLst/>
          </a:prstGeom>
          <a:gradFill rotWithShape="0">
            <a:gsLst>
              <a:gs pos="0">
                <a:srgbClr val="001E78"/>
              </a:gs>
              <a:gs pos="100000">
                <a:srgbClr val="0066FF"/>
              </a:gs>
            </a:gsLst>
            <a:lin ang="0" scaled="1"/>
          </a:gra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0008" tIns="60004" rIns="120008" bIns="60004" anchor="ctr"/>
          <a:lstStyle/>
          <a:p>
            <a:pPr defTabSz="4115558"/>
            <a:r>
              <a:rPr lang="en-US" sz="4200">
                <a:solidFill>
                  <a:schemeClr val="bg1"/>
                </a:solidFill>
                <a:sym typeface="Symbol" charset="0"/>
              </a:rPr>
              <a:t></a:t>
            </a:r>
            <a:r>
              <a:rPr lang="en-US" sz="4200"/>
              <a:t> </a:t>
            </a:r>
            <a:r>
              <a:rPr lang="en-US" sz="4425">
                <a:solidFill>
                  <a:schemeClr val="bg1"/>
                </a:solidFill>
                <a:latin typeface="Trebuchet MS" charset="0"/>
              </a:rPr>
              <a:t>Questions</a:t>
            </a:r>
          </a:p>
        </p:txBody>
      </p:sp>
      <p:sp>
        <p:nvSpPr>
          <p:cNvPr id="2065" name="Text Box 18"/>
          <p:cNvSpPr txBox="1">
            <a:spLocks noChangeArrowheads="1"/>
          </p:cNvSpPr>
          <p:nvPr/>
        </p:nvSpPr>
        <p:spPr bwMode="auto">
          <a:xfrm>
            <a:off x="400050" y="19945549"/>
            <a:ext cx="8534400" cy="3312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006" tIns="40003" rIns="80006" bIns="40003">
            <a:spAutoFit/>
          </a:bodyPr>
          <a:lstStyle>
            <a:lvl1pPr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/>
              <a:t>Insert your text here. Remember, you can change your font size to fit your data. In general, the larger your font, the easier it is for others to read</a:t>
            </a:r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endParaRPr lang="en-US" sz="3000"/>
          </a:p>
          <a:p>
            <a:pPr eaLnBrk="1" hangingPunct="1"/>
            <a:r>
              <a:rPr lang="en-US" sz="3000"/>
              <a:t>.</a:t>
            </a:r>
          </a:p>
        </p:txBody>
      </p:sp>
      <p:sp>
        <p:nvSpPr>
          <p:cNvPr id="2066" name="Rectangle 19"/>
          <p:cNvSpPr>
            <a:spLocks noChangeArrowheads="1"/>
          </p:cNvSpPr>
          <p:nvPr/>
        </p:nvSpPr>
        <p:spPr bwMode="auto">
          <a:xfrm>
            <a:off x="29341169" y="3771306"/>
            <a:ext cx="9063632" cy="686197"/>
          </a:xfrm>
          <a:prstGeom prst="rect">
            <a:avLst/>
          </a:prstGeom>
          <a:gradFill rotWithShape="0">
            <a:gsLst>
              <a:gs pos="0">
                <a:srgbClr val="001E78"/>
              </a:gs>
              <a:gs pos="100000">
                <a:srgbClr val="0066FF"/>
              </a:gs>
            </a:gsLst>
            <a:lin ang="0" scaled="1"/>
          </a:gra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0008" tIns="60004" rIns="120008" bIns="60004" anchor="ctr"/>
          <a:lstStyle/>
          <a:p>
            <a:pPr defTabSz="4115558"/>
            <a:r>
              <a:rPr lang="en-US" sz="4200">
                <a:solidFill>
                  <a:schemeClr val="bg1"/>
                </a:solidFill>
                <a:sym typeface="Symbol" charset="0"/>
              </a:rPr>
              <a:t></a:t>
            </a:r>
            <a:r>
              <a:rPr lang="en-US" sz="4200"/>
              <a:t> </a:t>
            </a:r>
            <a:r>
              <a:rPr lang="en-US" sz="4425">
                <a:solidFill>
                  <a:schemeClr val="bg1"/>
                </a:solidFill>
                <a:latin typeface="Trebuchet MS" charset="0"/>
              </a:rPr>
              <a:t>Discussion</a:t>
            </a:r>
          </a:p>
        </p:txBody>
      </p:sp>
      <p:sp>
        <p:nvSpPr>
          <p:cNvPr id="2067" name="Text Box 20"/>
          <p:cNvSpPr txBox="1">
            <a:spLocks noChangeArrowheads="1"/>
          </p:cNvSpPr>
          <p:nvPr/>
        </p:nvSpPr>
        <p:spPr bwMode="auto">
          <a:xfrm>
            <a:off x="29337000" y="4686697"/>
            <a:ext cx="8734425" cy="1465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006" tIns="40003" rIns="80006" bIns="40003">
            <a:spAutoFit/>
          </a:bodyPr>
          <a:lstStyle>
            <a:lvl1pPr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/>
              <a:t>Insert your text here. Remember, the template is only to get you started, and can be changed to suit your unique needs</a:t>
            </a:r>
          </a:p>
        </p:txBody>
      </p:sp>
      <p:sp>
        <p:nvSpPr>
          <p:cNvPr id="2068" name="Rectangle 21"/>
          <p:cNvSpPr>
            <a:spLocks noChangeArrowheads="1"/>
          </p:cNvSpPr>
          <p:nvPr/>
        </p:nvSpPr>
        <p:spPr bwMode="auto">
          <a:xfrm>
            <a:off x="29341169" y="10515204"/>
            <a:ext cx="9063632" cy="686197"/>
          </a:xfrm>
          <a:prstGeom prst="rect">
            <a:avLst/>
          </a:prstGeom>
          <a:gradFill rotWithShape="0">
            <a:gsLst>
              <a:gs pos="0">
                <a:srgbClr val="001E78"/>
              </a:gs>
              <a:gs pos="100000">
                <a:srgbClr val="0066FF"/>
              </a:gs>
            </a:gsLst>
            <a:lin ang="0" scaled="1"/>
          </a:gra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0008" tIns="60004" rIns="120008" bIns="60004" anchor="ctr"/>
          <a:lstStyle/>
          <a:p>
            <a:pPr defTabSz="4115558"/>
            <a:r>
              <a:rPr lang="en-US" sz="4200">
                <a:solidFill>
                  <a:schemeClr val="bg1"/>
                </a:solidFill>
                <a:sym typeface="Symbol" charset="0"/>
              </a:rPr>
              <a:t></a:t>
            </a:r>
            <a:r>
              <a:rPr lang="en-US" sz="4200"/>
              <a:t> </a:t>
            </a:r>
            <a:r>
              <a:rPr lang="en-US" sz="4425">
                <a:solidFill>
                  <a:schemeClr val="bg1"/>
                </a:solidFill>
                <a:latin typeface="Trebuchet MS" charset="0"/>
              </a:rPr>
              <a:t>Conclusion</a:t>
            </a:r>
          </a:p>
        </p:txBody>
      </p:sp>
      <p:sp>
        <p:nvSpPr>
          <p:cNvPr id="2069" name="Text Box 22"/>
          <p:cNvSpPr txBox="1">
            <a:spLocks noChangeArrowheads="1"/>
          </p:cNvSpPr>
          <p:nvPr/>
        </p:nvSpPr>
        <p:spPr bwMode="auto">
          <a:xfrm>
            <a:off x="29337000" y="11409760"/>
            <a:ext cx="8734425" cy="1465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006" tIns="40003" rIns="80006" bIns="40003">
            <a:spAutoFit/>
          </a:bodyPr>
          <a:lstStyle>
            <a:lvl1pPr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/>
              <a:t>Insert your text here. Remember, the template is only to get you started, and can be changed to suit your unique needs</a:t>
            </a:r>
          </a:p>
        </p:txBody>
      </p:sp>
      <p:sp>
        <p:nvSpPr>
          <p:cNvPr id="2070" name="Rectangle 23"/>
          <p:cNvSpPr>
            <a:spLocks noChangeArrowheads="1"/>
          </p:cNvSpPr>
          <p:nvPr/>
        </p:nvSpPr>
        <p:spPr bwMode="auto">
          <a:xfrm>
            <a:off x="29341169" y="24973956"/>
            <a:ext cx="9063632" cy="686197"/>
          </a:xfrm>
          <a:prstGeom prst="rect">
            <a:avLst/>
          </a:prstGeom>
          <a:gradFill rotWithShape="0">
            <a:gsLst>
              <a:gs pos="0">
                <a:srgbClr val="001E78"/>
              </a:gs>
              <a:gs pos="100000">
                <a:srgbClr val="0066FF"/>
              </a:gs>
            </a:gsLst>
            <a:lin ang="0" scaled="1"/>
          </a:gra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0008" tIns="60004" rIns="120008" bIns="60004" anchor="ctr"/>
          <a:lstStyle/>
          <a:p>
            <a:pPr defTabSz="4115558"/>
            <a:r>
              <a:rPr lang="en-US" sz="4200">
                <a:solidFill>
                  <a:schemeClr val="bg1"/>
                </a:solidFill>
                <a:sym typeface="Symbol" charset="0"/>
              </a:rPr>
              <a:t></a:t>
            </a:r>
            <a:r>
              <a:rPr lang="en-US" sz="4200"/>
              <a:t> </a:t>
            </a:r>
            <a:r>
              <a:rPr lang="en-US" sz="4425">
                <a:solidFill>
                  <a:schemeClr val="bg1"/>
                </a:solidFill>
                <a:latin typeface="Trebuchet MS" charset="0"/>
              </a:rPr>
              <a:t>Acknowledgements</a:t>
            </a:r>
          </a:p>
        </p:txBody>
      </p:sp>
      <p:sp>
        <p:nvSpPr>
          <p:cNvPr id="2071" name="Text Box 24"/>
          <p:cNvSpPr txBox="1">
            <a:spLocks noChangeArrowheads="1"/>
          </p:cNvSpPr>
          <p:nvPr/>
        </p:nvSpPr>
        <p:spPr bwMode="auto">
          <a:xfrm>
            <a:off x="29337000" y="25965747"/>
            <a:ext cx="8734425" cy="1465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006" tIns="40003" rIns="80006" bIns="40003">
            <a:spAutoFit/>
          </a:bodyPr>
          <a:lstStyle>
            <a:lvl1pPr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/>
              <a:t>Insert your own information here. Remember, you can change the template colors to suit your own taste</a:t>
            </a:r>
          </a:p>
        </p:txBody>
      </p:sp>
      <p:sp>
        <p:nvSpPr>
          <p:cNvPr id="2072" name="Rectangle 25"/>
          <p:cNvSpPr>
            <a:spLocks noChangeArrowheads="1"/>
          </p:cNvSpPr>
          <p:nvPr/>
        </p:nvSpPr>
        <p:spPr bwMode="auto">
          <a:xfrm>
            <a:off x="19335750" y="11887597"/>
            <a:ext cx="9063633" cy="684809"/>
          </a:xfrm>
          <a:prstGeom prst="rect">
            <a:avLst/>
          </a:prstGeom>
          <a:gradFill rotWithShape="0">
            <a:gsLst>
              <a:gs pos="0">
                <a:srgbClr val="001E78"/>
              </a:gs>
              <a:gs pos="100000">
                <a:srgbClr val="0066FF"/>
              </a:gs>
            </a:gsLst>
            <a:lin ang="0" scaled="1"/>
          </a:gradFill>
          <a:ln>
            <a:noFill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0008" tIns="60004" rIns="120008" bIns="60004" anchor="ctr"/>
          <a:lstStyle/>
          <a:p>
            <a:pPr defTabSz="4115558"/>
            <a:r>
              <a:rPr lang="en-US" sz="4200">
                <a:solidFill>
                  <a:schemeClr val="bg1"/>
                </a:solidFill>
                <a:sym typeface="Symbol" charset="0"/>
              </a:rPr>
              <a:t></a:t>
            </a:r>
            <a:r>
              <a:rPr lang="en-US" sz="4200"/>
              <a:t> </a:t>
            </a:r>
            <a:r>
              <a:rPr lang="en-US" sz="4425">
                <a:solidFill>
                  <a:schemeClr val="bg1"/>
                </a:solidFill>
                <a:latin typeface="Trebuchet MS" charset="0"/>
              </a:rPr>
              <a:t>Methods &amp; Materials</a:t>
            </a:r>
          </a:p>
        </p:txBody>
      </p:sp>
      <p:sp>
        <p:nvSpPr>
          <p:cNvPr id="2073" name="Text Box 26"/>
          <p:cNvSpPr txBox="1">
            <a:spLocks noChangeArrowheads="1"/>
          </p:cNvSpPr>
          <p:nvPr/>
        </p:nvSpPr>
        <p:spPr bwMode="auto">
          <a:xfrm>
            <a:off x="19335750" y="12915503"/>
            <a:ext cx="9067800" cy="1465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006" tIns="40003" rIns="80006" bIns="40003">
            <a:spAutoFit/>
          </a:bodyPr>
          <a:lstStyle>
            <a:lvl1pPr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/>
              <a:t>Insert your text here. Remember, you can change your font size to fit your data. In general, the larger your font, the easier it is for others to read.</a:t>
            </a:r>
          </a:p>
        </p:txBody>
      </p:sp>
      <p:sp>
        <p:nvSpPr>
          <p:cNvPr id="2074" name="Rectangle 28"/>
          <p:cNvSpPr>
            <a:spLocks noChangeArrowheads="1"/>
          </p:cNvSpPr>
          <p:nvPr/>
        </p:nvSpPr>
        <p:spPr bwMode="auto">
          <a:xfrm>
            <a:off x="227806" y="208360"/>
            <a:ext cx="2621162" cy="30323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006" tIns="40003" rIns="80006" bIns="40003" anchor="ctr"/>
          <a:lstStyle/>
          <a:p>
            <a:pPr algn="ctr" defTabSz="4114168"/>
            <a:r>
              <a:rPr lang="en-US" sz="6075"/>
              <a:t>Logo</a:t>
            </a:r>
          </a:p>
        </p:txBody>
      </p:sp>
      <p:sp>
        <p:nvSpPr>
          <p:cNvPr id="2075" name="Rectangle 29"/>
          <p:cNvSpPr>
            <a:spLocks noChangeArrowheads="1"/>
          </p:cNvSpPr>
          <p:nvPr/>
        </p:nvSpPr>
        <p:spPr bwMode="auto">
          <a:xfrm>
            <a:off x="0" y="27824312"/>
            <a:ext cx="38404800" cy="979289"/>
          </a:xfrm>
          <a:prstGeom prst="rect">
            <a:avLst/>
          </a:prstGeom>
          <a:gradFill rotWithShape="0">
            <a:gsLst>
              <a:gs pos="0">
                <a:srgbClr val="001E78"/>
              </a:gs>
              <a:gs pos="100000">
                <a:srgbClr val="0066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20008" tIns="60004" rIns="120008" bIns="60004" anchor="ctr"/>
          <a:lstStyle/>
          <a:p>
            <a:pPr defTabSz="4115558"/>
            <a:r>
              <a:rPr lang="en-US" sz="6075">
                <a:solidFill>
                  <a:schemeClr val="bg1"/>
                </a:solidFill>
                <a:sym typeface="Symbol" charset="0"/>
              </a:rPr>
              <a:t>                                   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2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2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383</Words>
  <Application>Microsoft Macintosh PowerPoint</Application>
  <PresentationFormat>Custom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Symbol</vt:lpstr>
      <vt:lpstr>Trebuchet MS</vt:lpstr>
      <vt:lpstr>Default Design</vt:lpstr>
      <vt:lpstr>PowerPoint Presentation</vt:lpstr>
    </vt:vector>
  </TitlesOfParts>
  <Company>Graphicsland/MAKESIGNS.COM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to create a scientific poster</dc:title>
  <dc:subject>Example Of A Sample Research Poster</dc:subject>
  <dc:creator>Graphicsland/MakeSigns.com</dc:creator>
  <cp:keywords>scientific, research, template, custom, poster, presentation, symposium, printing, PowerPoint, create, design, example, sample, download</cp:keywords>
  <dc:description>Download our scientific poster templates at no cost to you and get one step closer to making a great research poster.</dc:description>
  <cp:lastModifiedBy>Austun Ables</cp:lastModifiedBy>
  <cp:revision>13</cp:revision>
  <dcterms:created xsi:type="dcterms:W3CDTF">2005-06-17T18:14:43Z</dcterms:created>
  <dcterms:modified xsi:type="dcterms:W3CDTF">2020-01-28T19:04:27Z</dcterms:modified>
  <cp:category>scientific poster PowerPoint</cp:category>
</cp:coreProperties>
</file>