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28803600"/>
  <p:notesSz cx="8086725" cy="14581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00050" algn="l" rtl="0" fontAlgn="base">
      <a:spcBef>
        <a:spcPct val="0"/>
      </a:spcBef>
      <a:spcAft>
        <a:spcPct val="0"/>
      </a:spcAft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00100" algn="l" rtl="0" fontAlgn="base">
      <a:spcBef>
        <a:spcPct val="0"/>
      </a:spcBef>
      <a:spcAft>
        <a:spcPct val="0"/>
      </a:spcAft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00150" algn="l" rtl="0" fontAlgn="base">
      <a:spcBef>
        <a:spcPct val="0"/>
      </a:spcBef>
      <a:spcAft>
        <a:spcPct val="0"/>
      </a:spcAft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600200" algn="l" rtl="0" fontAlgn="base">
      <a:spcBef>
        <a:spcPct val="0"/>
      </a:spcBef>
      <a:spcAft>
        <a:spcPct val="0"/>
      </a:spcAft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000250" algn="l" defTabSz="400050" rtl="0" eaLnBrk="1" latinLnBrk="0" hangingPunct="1"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400300" algn="l" defTabSz="400050" rtl="0" eaLnBrk="1" latinLnBrk="0" hangingPunct="1"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800350" algn="l" defTabSz="400050" rtl="0" eaLnBrk="1" latinLnBrk="0" hangingPunct="1"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200400" algn="l" defTabSz="400050" rtl="0" eaLnBrk="1" latinLnBrk="0" hangingPunct="1">
      <a:defRPr sz="2275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CDFE6"/>
    <a:srgbClr val="EBFFFF"/>
    <a:srgbClr val="CCFFFF"/>
    <a:srgbClr val="99FFCC"/>
    <a:srgbClr val="990033"/>
    <a:srgbClr val="DDF2FF"/>
    <a:srgbClr val="FFE4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128" y="272"/>
      </p:cViewPr>
      <p:guideLst>
        <p:guide orient="horz" pos="9072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8948341"/>
            <a:ext cx="32642969" cy="61729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3" y="16321485"/>
            <a:ext cx="26883916" cy="7362031"/>
          </a:xfrm>
        </p:spPr>
        <p:txBody>
          <a:bodyPr/>
          <a:lstStyle>
            <a:lvl1pPr marL="0" indent="0" algn="ctr">
              <a:buNone/>
              <a:defRPr/>
            </a:lvl1pPr>
            <a:lvl2pPr marL="400050" indent="0" algn="ctr">
              <a:buNone/>
              <a:defRPr/>
            </a:lvl2pPr>
            <a:lvl3pPr marL="800100" indent="0" algn="ctr">
              <a:buNone/>
              <a:defRPr/>
            </a:lvl3pPr>
            <a:lvl4pPr marL="1200150" indent="0" algn="ctr">
              <a:buNone/>
              <a:defRPr/>
            </a:lvl4pPr>
            <a:lvl5pPr marL="1600200" indent="0" algn="ctr">
              <a:buNone/>
              <a:defRPr/>
            </a:lvl5pPr>
            <a:lvl6pPr marL="2000250" indent="0" algn="ctr">
              <a:buNone/>
              <a:defRPr/>
            </a:lvl6pPr>
            <a:lvl7pPr marL="2400300" indent="0" algn="ctr">
              <a:buNone/>
              <a:defRPr/>
            </a:lvl7pPr>
            <a:lvl8pPr marL="2800350" indent="0" algn="ctr">
              <a:buNone/>
              <a:defRPr/>
            </a:lvl8pPr>
            <a:lvl9pPr marL="3200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1D985-6A37-474D-91CE-55F855F15A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9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C4E81-DB99-D440-9630-3FF3B879DE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5147" y="1152922"/>
            <a:ext cx="8639969" cy="245780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1074" y="1152922"/>
            <a:ext cx="25790723" cy="2457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5FDC2-06CD-4543-8247-83D4FAFF6B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2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7F475E-AC79-0E4C-BE1F-6DF8D642D4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509259"/>
            <a:ext cx="32644358" cy="5720159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208471"/>
            <a:ext cx="32644358" cy="6300788"/>
          </a:xfrm>
        </p:spPr>
        <p:txBody>
          <a:bodyPr anchor="b"/>
          <a:lstStyle>
            <a:lvl1pPr marL="0" indent="0">
              <a:buNone/>
              <a:defRPr sz="1750"/>
            </a:lvl1pPr>
            <a:lvl2pPr marL="400050" indent="0">
              <a:buNone/>
              <a:defRPr sz="1575"/>
            </a:lvl2pPr>
            <a:lvl3pPr marL="800100" indent="0">
              <a:buNone/>
              <a:defRPr sz="1400"/>
            </a:lvl3pPr>
            <a:lvl4pPr marL="1200150" indent="0">
              <a:buNone/>
              <a:defRPr sz="1225"/>
            </a:lvl4pPr>
            <a:lvl5pPr marL="1600200" indent="0">
              <a:buNone/>
              <a:defRPr sz="1225"/>
            </a:lvl5pPr>
            <a:lvl6pPr marL="2000250" indent="0">
              <a:buNone/>
              <a:defRPr sz="1225"/>
            </a:lvl6pPr>
            <a:lvl7pPr marL="2400300" indent="0">
              <a:buNone/>
              <a:defRPr sz="1225"/>
            </a:lvl7pPr>
            <a:lvl8pPr marL="2800350" indent="0">
              <a:buNone/>
              <a:defRPr sz="1225"/>
            </a:lvl8pPr>
            <a:lvl9pPr marL="3200400" indent="0">
              <a:buNone/>
              <a:defRPr sz="12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8B547-B141-0D4F-B1FB-CE366476FB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6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1074" y="6720285"/>
            <a:ext cx="17214651" cy="19010709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5" y="6720285"/>
            <a:ext cx="17216041" cy="19010709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E57F-75EA-8C44-A5E1-4E4AA59A7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152922"/>
            <a:ext cx="34565431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6448029"/>
            <a:ext cx="169687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9134476"/>
            <a:ext cx="16968788" cy="16595130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6448029"/>
            <a:ext cx="16975732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9134476"/>
            <a:ext cx="16975732" cy="16595130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242FA-BC8D-5440-ABB1-9CDE339E66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7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5D8D0-2673-FA4F-BC36-78774FBE7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1692AE-A64D-DA4B-A56D-9A9752036A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5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147366"/>
            <a:ext cx="12634913" cy="4879777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147365"/>
            <a:ext cx="21469350" cy="24582240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6027142"/>
            <a:ext cx="12634913" cy="19702463"/>
          </a:xfrm>
        </p:spPr>
        <p:txBody>
          <a:bodyPr/>
          <a:lstStyle>
            <a:lvl1pPr marL="0" indent="0">
              <a:buNone/>
              <a:defRPr sz="1225"/>
            </a:lvl1pPr>
            <a:lvl2pPr marL="400050" indent="0">
              <a:buNone/>
              <a:defRPr sz="1050"/>
            </a:lvl2pPr>
            <a:lvl3pPr marL="800100" indent="0">
              <a:buNone/>
              <a:defRPr sz="875"/>
            </a:lvl3pPr>
            <a:lvl4pPr marL="1200150" indent="0">
              <a:buNone/>
              <a:defRPr sz="788"/>
            </a:lvl4pPr>
            <a:lvl5pPr marL="1600200" indent="0">
              <a:buNone/>
              <a:defRPr sz="788"/>
            </a:lvl5pPr>
            <a:lvl6pPr marL="2000250" indent="0">
              <a:buNone/>
              <a:defRPr sz="788"/>
            </a:lvl6pPr>
            <a:lvl7pPr marL="2400300" indent="0">
              <a:buNone/>
              <a:defRPr sz="788"/>
            </a:lvl7pPr>
            <a:lvl8pPr marL="2800350" indent="0">
              <a:buNone/>
              <a:defRPr sz="788"/>
            </a:lvl8pPr>
            <a:lvl9pPr marL="3200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B7163-741D-AF47-8C95-DCA6546F5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8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0162243"/>
            <a:ext cx="23043157" cy="2380853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573934"/>
            <a:ext cx="23043157" cy="17281326"/>
          </a:xfrm>
        </p:spPr>
        <p:txBody>
          <a:bodyPr/>
          <a:lstStyle>
            <a:lvl1pPr marL="0" indent="0">
              <a:buNone/>
              <a:defRPr sz="2800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2543096"/>
            <a:ext cx="23043157" cy="3379589"/>
          </a:xfrm>
        </p:spPr>
        <p:txBody>
          <a:bodyPr/>
          <a:lstStyle>
            <a:lvl1pPr marL="0" indent="0">
              <a:buNone/>
              <a:defRPr sz="1225"/>
            </a:lvl1pPr>
            <a:lvl2pPr marL="400050" indent="0">
              <a:buNone/>
              <a:defRPr sz="1050"/>
            </a:lvl2pPr>
            <a:lvl3pPr marL="800100" indent="0">
              <a:buNone/>
              <a:defRPr sz="875"/>
            </a:lvl3pPr>
            <a:lvl4pPr marL="1200150" indent="0">
              <a:buNone/>
              <a:defRPr sz="788"/>
            </a:lvl4pPr>
            <a:lvl5pPr marL="1600200" indent="0">
              <a:buNone/>
              <a:defRPr sz="788"/>
            </a:lvl5pPr>
            <a:lvl6pPr marL="2000250" indent="0">
              <a:buNone/>
              <a:defRPr sz="788"/>
            </a:lvl6pPr>
            <a:lvl7pPr marL="2400300" indent="0">
              <a:buNone/>
              <a:defRPr sz="788"/>
            </a:lvl7pPr>
            <a:lvl8pPr marL="2800350" indent="0">
              <a:buNone/>
              <a:defRPr sz="788"/>
            </a:lvl8pPr>
            <a:lvl9pPr marL="3200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A3843-4F0E-8342-A3BE-7E7872213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8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21074" y="1152922"/>
            <a:ext cx="3456404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1074" y="6720285"/>
            <a:ext cx="34564042" cy="19010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1074" y="26231056"/>
            <a:ext cx="89608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defTabSz="3292078">
              <a:defRPr sz="50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74" y="26231056"/>
            <a:ext cx="121612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 defTabSz="3292078">
              <a:defRPr sz="50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4" y="26231056"/>
            <a:ext cx="89608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 defTabSz="3292078">
              <a:defRPr sz="5075"/>
            </a:lvl1pPr>
          </a:lstStyle>
          <a:p>
            <a:fld id="{5971F85A-DDB9-CE4E-AE5A-85B7E182F3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2078" rtl="0" eaLnBrk="0" fontAlgn="base" hangingPunct="0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3292078" rtl="0" eaLnBrk="0" fontAlgn="base" hangingPunct="0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defTabSz="3292078" rtl="0" eaLnBrk="0" fontAlgn="base" hangingPunct="0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defTabSz="3292078" rtl="0" eaLnBrk="0" fontAlgn="base" hangingPunct="0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defTabSz="3292078" rtl="0" eaLnBrk="0" fontAlgn="base" hangingPunct="0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00050" algn="ctr" defTabSz="3292078" rtl="0" fontAlgn="base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</a:defRPr>
      </a:lvl6pPr>
      <a:lvl7pPr marL="800100" algn="ctr" defTabSz="3292078" rtl="0" fontAlgn="base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</a:defRPr>
      </a:lvl7pPr>
      <a:lvl8pPr marL="1200150" algn="ctr" defTabSz="3292078" rtl="0" fontAlgn="base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</a:defRPr>
      </a:lvl8pPr>
      <a:lvl9pPr marL="1600200" algn="ctr" defTabSz="3292078" rtl="0" fontAlgn="base">
        <a:spcBef>
          <a:spcPct val="0"/>
        </a:spcBef>
        <a:spcAft>
          <a:spcPct val="0"/>
        </a:spcAft>
        <a:defRPr sz="15838">
          <a:solidFill>
            <a:schemeClr val="tx2"/>
          </a:solidFill>
          <a:latin typeface="Arial" pitchFamily="34" charset="0"/>
        </a:defRPr>
      </a:lvl9pPr>
    </p:titleStyle>
    <p:bodyStyle>
      <a:lvl1pPr marL="1236266" indent="-1236266" algn="l" defTabSz="3292078" rtl="0" eaLnBrk="0" fontAlgn="base" hangingPunct="0">
        <a:spcBef>
          <a:spcPct val="20000"/>
        </a:spcBef>
        <a:spcAft>
          <a:spcPct val="0"/>
        </a:spcAft>
        <a:buChar char="•"/>
        <a:defRPr sz="11463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673946" indent="-1027906" algn="l" defTabSz="3292078" rtl="0" eaLnBrk="0" fontAlgn="base" hangingPunct="0">
        <a:spcBef>
          <a:spcPct val="20000"/>
        </a:spcBef>
        <a:spcAft>
          <a:spcPct val="0"/>
        </a:spcAft>
        <a:buChar char="–"/>
        <a:defRPr sz="10063">
          <a:solidFill>
            <a:schemeClr val="tx1"/>
          </a:solidFill>
          <a:latin typeface="+mn-lt"/>
          <a:ea typeface="ＭＳ Ｐゴシック" charset="0"/>
        </a:defRPr>
      </a:lvl2pPr>
      <a:lvl3pPr marL="4114403" indent="-822325" algn="l" defTabSz="3292078" rtl="0" eaLnBrk="0" fontAlgn="base" hangingPunct="0">
        <a:spcBef>
          <a:spcPct val="20000"/>
        </a:spcBef>
        <a:spcAft>
          <a:spcPct val="0"/>
        </a:spcAft>
        <a:buChar char="•"/>
        <a:defRPr sz="8575">
          <a:solidFill>
            <a:schemeClr val="tx1"/>
          </a:solidFill>
          <a:latin typeface="+mn-lt"/>
          <a:ea typeface="ＭＳ Ｐゴシック" charset="0"/>
        </a:defRPr>
      </a:lvl3pPr>
      <a:lvl4pPr marL="5760443" indent="-823715" algn="l" defTabSz="3292078" rtl="0" eaLnBrk="0" fontAlgn="base" hangingPunct="0">
        <a:spcBef>
          <a:spcPct val="20000"/>
        </a:spcBef>
        <a:spcAft>
          <a:spcPct val="0"/>
        </a:spcAft>
        <a:buChar char="–"/>
        <a:defRPr sz="7175">
          <a:solidFill>
            <a:schemeClr val="tx1"/>
          </a:solidFill>
          <a:latin typeface="+mn-lt"/>
          <a:ea typeface="ＭＳ Ｐゴシック" charset="0"/>
        </a:defRPr>
      </a:lvl4pPr>
      <a:lvl5pPr marL="7406481" indent="-823715" algn="l" defTabSz="3292078" rtl="0" eaLnBrk="0" fontAlgn="base" hangingPunct="0">
        <a:spcBef>
          <a:spcPct val="20000"/>
        </a:spcBef>
        <a:spcAft>
          <a:spcPct val="0"/>
        </a:spcAft>
        <a:buChar char="»"/>
        <a:defRPr sz="7175">
          <a:solidFill>
            <a:schemeClr val="tx1"/>
          </a:solidFill>
          <a:latin typeface="+mn-lt"/>
          <a:ea typeface="ＭＳ Ｐゴシック" charset="0"/>
        </a:defRPr>
      </a:lvl5pPr>
      <a:lvl6pPr marL="7806531" indent="-823715" algn="l" defTabSz="3292078" rtl="0" fontAlgn="base">
        <a:spcBef>
          <a:spcPct val="20000"/>
        </a:spcBef>
        <a:spcAft>
          <a:spcPct val="0"/>
        </a:spcAft>
        <a:buChar char="»"/>
        <a:defRPr sz="7175">
          <a:solidFill>
            <a:schemeClr val="tx1"/>
          </a:solidFill>
          <a:latin typeface="+mn-lt"/>
        </a:defRPr>
      </a:lvl6pPr>
      <a:lvl7pPr marL="8206581" indent="-823715" algn="l" defTabSz="3292078" rtl="0" fontAlgn="base">
        <a:spcBef>
          <a:spcPct val="20000"/>
        </a:spcBef>
        <a:spcAft>
          <a:spcPct val="0"/>
        </a:spcAft>
        <a:buChar char="»"/>
        <a:defRPr sz="7175">
          <a:solidFill>
            <a:schemeClr val="tx1"/>
          </a:solidFill>
          <a:latin typeface="+mn-lt"/>
        </a:defRPr>
      </a:lvl7pPr>
      <a:lvl8pPr marL="8606631" indent="-823715" algn="l" defTabSz="3292078" rtl="0" fontAlgn="base">
        <a:spcBef>
          <a:spcPct val="20000"/>
        </a:spcBef>
        <a:spcAft>
          <a:spcPct val="0"/>
        </a:spcAft>
        <a:buChar char="»"/>
        <a:defRPr sz="7175">
          <a:solidFill>
            <a:schemeClr val="tx1"/>
          </a:solidFill>
          <a:latin typeface="+mn-lt"/>
        </a:defRPr>
      </a:lvl8pPr>
      <a:lvl9pPr marL="9006681" indent="-823715" algn="l" defTabSz="3292078" rtl="0" fontAlgn="base">
        <a:spcBef>
          <a:spcPct val="20000"/>
        </a:spcBef>
        <a:spcAft>
          <a:spcPct val="0"/>
        </a:spcAft>
        <a:buChar char="»"/>
        <a:defRPr sz="71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38404800" cy="3886597"/>
          </a:xfrm>
          <a:prstGeom prst="rect">
            <a:avLst/>
          </a:prstGeom>
          <a:solidFill>
            <a:srgbClr val="990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 anchor="ctr"/>
          <a:lstStyle/>
          <a:p>
            <a:pPr algn="ctr" defTabSz="3292078"/>
            <a:r>
              <a:rPr lang="en-US" sz="7875" b="1">
                <a:solidFill>
                  <a:schemeClr val="bg1"/>
                </a:solidFill>
              </a:rPr>
              <a:t>Your Poster Title Goes Here</a:t>
            </a:r>
          </a:p>
          <a:p>
            <a:pPr algn="ctr" defTabSz="3292078"/>
            <a:r>
              <a:rPr lang="en-US" sz="4288" i="1">
                <a:solidFill>
                  <a:schemeClr val="bg1"/>
                </a:solidFill>
              </a:rPr>
              <a:t>Your name here</a:t>
            </a:r>
          </a:p>
          <a:p>
            <a:pPr algn="ctr" defTabSz="3292078"/>
            <a:r>
              <a:rPr lang="en-US" sz="4288" i="1">
                <a:solidFill>
                  <a:schemeClr val="bg1"/>
                </a:solidFill>
              </a:rPr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1" y="4344988"/>
            <a:ext cx="7466211" cy="1026518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30939979" y="21259602"/>
            <a:ext cx="7464822" cy="1029295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7734301" y="4344988"/>
            <a:ext cx="7466211" cy="1026518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15468601" y="4344988"/>
            <a:ext cx="7466211" cy="1026518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4"/>
          <p:cNvSpPr>
            <a:spLocks noChangeArrowheads="1"/>
          </p:cNvSpPr>
          <p:nvPr/>
        </p:nvSpPr>
        <p:spPr bwMode="auto">
          <a:xfrm>
            <a:off x="23202901" y="4344988"/>
            <a:ext cx="7466211" cy="1026518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30939979" y="4344988"/>
            <a:ext cx="7464822" cy="1026518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7645401" y="13887847"/>
            <a:ext cx="7466211" cy="1029296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8" name="Text Box 32"/>
          <p:cNvSpPr txBox="1">
            <a:spLocks noChangeArrowheads="1"/>
          </p:cNvSpPr>
          <p:nvPr/>
        </p:nvSpPr>
        <p:spPr bwMode="auto">
          <a:xfrm>
            <a:off x="444500" y="5829896"/>
            <a:ext cx="6756400" cy="13055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1" y="23889097"/>
            <a:ext cx="7466211" cy="1029296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0" name="Text Box 35"/>
          <p:cNvSpPr txBox="1">
            <a:spLocks noChangeArrowheads="1"/>
          </p:cNvSpPr>
          <p:nvPr/>
        </p:nvSpPr>
        <p:spPr bwMode="auto">
          <a:xfrm>
            <a:off x="7823200" y="15317193"/>
            <a:ext cx="7112000" cy="465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61" name="Text Box 36"/>
          <p:cNvSpPr txBox="1">
            <a:spLocks noChangeArrowheads="1"/>
          </p:cNvSpPr>
          <p:nvPr/>
        </p:nvSpPr>
        <p:spPr bwMode="auto">
          <a:xfrm>
            <a:off x="7823200" y="5829896"/>
            <a:ext cx="7112000" cy="570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62" name="Text Box 37"/>
          <p:cNvSpPr txBox="1">
            <a:spLocks noChangeArrowheads="1"/>
          </p:cNvSpPr>
          <p:nvPr/>
        </p:nvSpPr>
        <p:spPr bwMode="auto">
          <a:xfrm>
            <a:off x="15646400" y="5715992"/>
            <a:ext cx="7289800" cy="17081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63" name="Rectangle 40"/>
          <p:cNvSpPr>
            <a:spLocks noChangeArrowheads="1"/>
          </p:cNvSpPr>
          <p:nvPr/>
        </p:nvSpPr>
        <p:spPr bwMode="auto">
          <a:xfrm>
            <a:off x="23202901" y="24003000"/>
            <a:ext cx="7466211" cy="1029296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063" tIns="50531" rIns="101063" bIns="50531" anchor="ctr"/>
          <a:lstStyle/>
          <a:p>
            <a:pPr algn="ctr" defTabSz="3292078"/>
            <a:r>
              <a:rPr lang="en-US" sz="4025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4" name="Text Box 41"/>
          <p:cNvSpPr txBox="1">
            <a:spLocks noChangeArrowheads="1"/>
          </p:cNvSpPr>
          <p:nvPr/>
        </p:nvSpPr>
        <p:spPr bwMode="auto">
          <a:xfrm>
            <a:off x="23558500" y="5945188"/>
            <a:ext cx="6756400" cy="13405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65" name="Text Box 42"/>
          <p:cNvSpPr txBox="1">
            <a:spLocks noChangeArrowheads="1"/>
          </p:cNvSpPr>
          <p:nvPr/>
        </p:nvSpPr>
        <p:spPr bwMode="auto">
          <a:xfrm>
            <a:off x="31292800" y="5829896"/>
            <a:ext cx="6667500" cy="6228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  <p:sp>
        <p:nvSpPr>
          <p:cNvPr id="2066" name="Text Box 46"/>
          <p:cNvSpPr txBox="1">
            <a:spLocks noChangeArrowheads="1"/>
          </p:cNvSpPr>
          <p:nvPr/>
        </p:nvSpPr>
        <p:spPr bwMode="auto">
          <a:xfrm>
            <a:off x="31203900" y="22747287"/>
            <a:ext cx="6845300" cy="360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1063" tIns="50531" rIns="101063" bIns="50531">
            <a:spAutoFit/>
          </a:bodyPr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75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  <a:p>
            <a:pPr eaLnBrk="1" hangingPunct="1">
              <a:spcBef>
                <a:spcPct val="50000"/>
              </a:spcBef>
            </a:pPr>
            <a:endParaRPr lang="en-US" sz="227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83</Words>
  <Application>Microsoft Macintosh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Austun Ables</cp:lastModifiedBy>
  <cp:revision>22</cp:revision>
  <dcterms:created xsi:type="dcterms:W3CDTF">2004-07-27T21:05:42Z</dcterms:created>
  <dcterms:modified xsi:type="dcterms:W3CDTF">2020-01-28T19:03:56Z</dcterms:modified>
  <cp:category>templates for scientific poster</cp:category>
</cp:coreProperties>
</file>