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8404800" cy="28803600"/>
  <p:notesSz cx="5800725" cy="9094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399998" algn="l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799994" algn="l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199992" algn="l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599989" algn="l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1999986" algn="l" defTabSz="399998" rtl="0" eaLnBrk="1" latinLnBrk="0" hangingPunct="1"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399983" algn="l" defTabSz="399998" rtl="0" eaLnBrk="1" latinLnBrk="0" hangingPunct="1"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2799980" algn="l" defTabSz="399998" rtl="0" eaLnBrk="1" latinLnBrk="0" hangingPunct="1"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199977" algn="l" defTabSz="399998" rtl="0" eaLnBrk="1" latinLnBrk="0" hangingPunct="1"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401"/>
    <a:srgbClr val="5E6DAC"/>
    <a:srgbClr val="0066CC"/>
    <a:srgbClr val="E2E5F2"/>
    <a:srgbClr val="E3E2F2"/>
    <a:srgbClr val="EAEAEA"/>
    <a:srgbClr val="FF9933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24" d="100"/>
          <a:sy n="24" d="100"/>
        </p:scale>
        <p:origin x="2128" y="272"/>
      </p:cViewPr>
      <p:guideLst>
        <p:guide orient="horz" pos="9072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919" y="8948341"/>
            <a:ext cx="32642969" cy="61729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444" y="16321486"/>
            <a:ext cx="26883916" cy="7362032"/>
          </a:xfrm>
        </p:spPr>
        <p:txBody>
          <a:bodyPr/>
          <a:lstStyle>
            <a:lvl1pPr marL="0" indent="0" algn="ctr">
              <a:buNone/>
              <a:defRPr/>
            </a:lvl1pPr>
            <a:lvl2pPr marL="399998" indent="0" algn="ctr">
              <a:buNone/>
              <a:defRPr/>
            </a:lvl2pPr>
            <a:lvl3pPr marL="799994" indent="0" algn="ctr">
              <a:buNone/>
              <a:defRPr/>
            </a:lvl3pPr>
            <a:lvl4pPr marL="1199992" indent="0" algn="ctr">
              <a:buNone/>
              <a:defRPr/>
            </a:lvl4pPr>
            <a:lvl5pPr marL="1599989" indent="0" algn="ctr">
              <a:buNone/>
              <a:defRPr/>
            </a:lvl5pPr>
            <a:lvl6pPr marL="1999986" indent="0" algn="ctr">
              <a:buNone/>
              <a:defRPr/>
            </a:lvl6pPr>
            <a:lvl7pPr marL="2399983" indent="0" algn="ctr">
              <a:buNone/>
              <a:defRPr/>
            </a:lvl7pPr>
            <a:lvl8pPr marL="2799980" indent="0" algn="ctr">
              <a:buNone/>
              <a:defRPr/>
            </a:lvl8pPr>
            <a:lvl9pPr marL="319997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FB8D96-FCD8-3A48-ABE3-26A321B031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00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C90DA-71B2-F84C-B87C-83180E17A1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0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3760" y="1152925"/>
            <a:ext cx="8641358" cy="245780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9685" y="1152925"/>
            <a:ext cx="25790724" cy="245780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0FF0F-0308-0B45-9D13-CCE280C538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7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B13788-F7A4-3A44-9657-3FC10196D8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14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5" y="18509263"/>
            <a:ext cx="32644358" cy="5720159"/>
          </a:xfrm>
        </p:spPr>
        <p:txBody>
          <a:bodyPr anchor="t"/>
          <a:lstStyle>
            <a:lvl1pPr algn="l">
              <a:defRPr sz="352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5" y="12208471"/>
            <a:ext cx="32644358" cy="6300788"/>
          </a:xfrm>
        </p:spPr>
        <p:txBody>
          <a:bodyPr anchor="b"/>
          <a:lstStyle>
            <a:lvl1pPr marL="0" indent="0">
              <a:buNone/>
              <a:defRPr sz="1725"/>
            </a:lvl1pPr>
            <a:lvl2pPr marL="399998" indent="0">
              <a:buNone/>
              <a:defRPr sz="1575"/>
            </a:lvl2pPr>
            <a:lvl3pPr marL="799994" indent="0">
              <a:buNone/>
              <a:defRPr sz="1425"/>
            </a:lvl3pPr>
            <a:lvl4pPr marL="1199992" indent="0">
              <a:buNone/>
              <a:defRPr sz="1200"/>
            </a:lvl4pPr>
            <a:lvl5pPr marL="1599989" indent="0">
              <a:buNone/>
              <a:defRPr sz="1200"/>
            </a:lvl5pPr>
            <a:lvl6pPr marL="1999986" indent="0">
              <a:buNone/>
              <a:defRPr sz="1200"/>
            </a:lvl6pPr>
            <a:lvl7pPr marL="2399983" indent="0">
              <a:buNone/>
              <a:defRPr sz="1200"/>
            </a:lvl7pPr>
            <a:lvl8pPr marL="2799980" indent="0">
              <a:buNone/>
              <a:defRPr sz="1200"/>
            </a:lvl8pPr>
            <a:lvl9pPr marL="319997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89A8D5-93D9-C34E-962A-BD1DDA9D16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66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9688" y="6720285"/>
            <a:ext cx="17216041" cy="19010710"/>
          </a:xfrm>
        </p:spPr>
        <p:txBody>
          <a:bodyPr/>
          <a:lstStyle>
            <a:lvl1pPr>
              <a:defRPr sz="2475"/>
            </a:lvl1pPr>
            <a:lvl2pPr>
              <a:defRPr sz="2100"/>
            </a:lvl2pPr>
            <a:lvl3pPr>
              <a:defRPr sz="1725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9079" y="6720285"/>
            <a:ext cx="17216041" cy="19010710"/>
          </a:xfrm>
        </p:spPr>
        <p:txBody>
          <a:bodyPr/>
          <a:lstStyle>
            <a:lvl1pPr>
              <a:defRPr sz="2475"/>
            </a:lvl1pPr>
            <a:lvl2pPr>
              <a:defRPr sz="2100"/>
            </a:lvl2pPr>
            <a:lvl3pPr>
              <a:defRPr sz="1725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F1A85-1E83-6A4E-A6B7-0BFF7D5667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53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686" y="6448032"/>
            <a:ext cx="16968788" cy="268644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9998" indent="0">
              <a:buNone/>
              <a:defRPr sz="1725" b="1"/>
            </a:lvl2pPr>
            <a:lvl3pPr marL="799994" indent="0">
              <a:buNone/>
              <a:defRPr sz="1575" b="1"/>
            </a:lvl3pPr>
            <a:lvl4pPr marL="1199992" indent="0">
              <a:buNone/>
              <a:defRPr sz="1425" b="1"/>
            </a:lvl4pPr>
            <a:lvl5pPr marL="1599989" indent="0">
              <a:buNone/>
              <a:defRPr sz="1425" b="1"/>
            </a:lvl5pPr>
            <a:lvl6pPr marL="1999986" indent="0">
              <a:buNone/>
              <a:defRPr sz="1425" b="1"/>
            </a:lvl6pPr>
            <a:lvl7pPr marL="2399983" indent="0">
              <a:buNone/>
              <a:defRPr sz="1425" b="1"/>
            </a:lvl7pPr>
            <a:lvl8pPr marL="2799980" indent="0">
              <a:buNone/>
              <a:defRPr sz="1425" b="1"/>
            </a:lvl8pPr>
            <a:lvl9pPr marL="3199977" indent="0">
              <a:buNone/>
              <a:defRPr sz="14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9686" y="9134476"/>
            <a:ext cx="16968788" cy="16595130"/>
          </a:xfrm>
        </p:spPr>
        <p:txBody>
          <a:bodyPr/>
          <a:lstStyle>
            <a:lvl1pPr>
              <a:defRPr sz="2100"/>
            </a:lvl1pPr>
            <a:lvl2pPr>
              <a:defRPr sz="1725"/>
            </a:lvl2pPr>
            <a:lvl3pPr>
              <a:defRPr sz="1575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387" y="6448032"/>
            <a:ext cx="16975733" cy="268644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9998" indent="0">
              <a:buNone/>
              <a:defRPr sz="1725" b="1"/>
            </a:lvl2pPr>
            <a:lvl3pPr marL="799994" indent="0">
              <a:buNone/>
              <a:defRPr sz="1575" b="1"/>
            </a:lvl3pPr>
            <a:lvl4pPr marL="1199992" indent="0">
              <a:buNone/>
              <a:defRPr sz="1425" b="1"/>
            </a:lvl4pPr>
            <a:lvl5pPr marL="1599989" indent="0">
              <a:buNone/>
              <a:defRPr sz="1425" b="1"/>
            </a:lvl5pPr>
            <a:lvl6pPr marL="1999986" indent="0">
              <a:buNone/>
              <a:defRPr sz="1425" b="1"/>
            </a:lvl6pPr>
            <a:lvl7pPr marL="2399983" indent="0">
              <a:buNone/>
              <a:defRPr sz="1425" b="1"/>
            </a:lvl7pPr>
            <a:lvl8pPr marL="2799980" indent="0">
              <a:buNone/>
              <a:defRPr sz="1425" b="1"/>
            </a:lvl8pPr>
            <a:lvl9pPr marL="3199977" indent="0">
              <a:buNone/>
              <a:defRPr sz="14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387" y="9134476"/>
            <a:ext cx="16975733" cy="16595130"/>
          </a:xfrm>
        </p:spPr>
        <p:txBody>
          <a:bodyPr/>
          <a:lstStyle>
            <a:lvl1pPr>
              <a:defRPr sz="2100"/>
            </a:lvl1pPr>
            <a:lvl2pPr>
              <a:defRPr sz="1725"/>
            </a:lvl2pPr>
            <a:lvl3pPr>
              <a:defRPr sz="1575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56F130-6CBB-894A-9701-7F270436FB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8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D459B4-BDE5-6B41-A214-767B4B40A9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FDAB0F-1FBB-0841-BF98-3505FBCA7D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4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7" y="1147369"/>
            <a:ext cx="12634913" cy="4879777"/>
          </a:xfrm>
        </p:spPr>
        <p:txBody>
          <a:bodyPr anchor="b"/>
          <a:lstStyle>
            <a:lvl1pPr algn="l">
              <a:defRPr sz="17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766" y="1147369"/>
            <a:ext cx="21469350" cy="24582239"/>
          </a:xfrm>
        </p:spPr>
        <p:txBody>
          <a:bodyPr/>
          <a:lstStyle>
            <a:lvl1pPr>
              <a:defRPr sz="2775"/>
            </a:lvl1pPr>
            <a:lvl2pPr>
              <a:defRPr sz="2475"/>
            </a:lvl2pPr>
            <a:lvl3pPr>
              <a:defRPr sz="2100"/>
            </a:lvl3pPr>
            <a:lvl4pPr>
              <a:defRPr sz="1725"/>
            </a:lvl4pPr>
            <a:lvl5pPr>
              <a:defRPr sz="1725"/>
            </a:lvl5pPr>
            <a:lvl6pPr>
              <a:defRPr sz="1725"/>
            </a:lvl6pPr>
            <a:lvl7pPr>
              <a:defRPr sz="1725"/>
            </a:lvl7pPr>
            <a:lvl8pPr>
              <a:defRPr sz="1725"/>
            </a:lvl8pPr>
            <a:lvl9pPr>
              <a:defRPr sz="17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9687" y="6027145"/>
            <a:ext cx="12634913" cy="19702463"/>
          </a:xfrm>
        </p:spPr>
        <p:txBody>
          <a:bodyPr/>
          <a:lstStyle>
            <a:lvl1pPr marL="0" indent="0">
              <a:buNone/>
              <a:defRPr sz="1200"/>
            </a:lvl1pPr>
            <a:lvl2pPr marL="399998" indent="0">
              <a:buNone/>
              <a:defRPr sz="1050"/>
            </a:lvl2pPr>
            <a:lvl3pPr marL="799994" indent="0">
              <a:buNone/>
              <a:defRPr sz="900"/>
            </a:lvl3pPr>
            <a:lvl4pPr marL="1199992" indent="0">
              <a:buNone/>
              <a:defRPr sz="750"/>
            </a:lvl4pPr>
            <a:lvl5pPr marL="1599989" indent="0">
              <a:buNone/>
              <a:defRPr sz="750"/>
            </a:lvl5pPr>
            <a:lvl6pPr marL="1999986" indent="0">
              <a:buNone/>
              <a:defRPr sz="750"/>
            </a:lvl6pPr>
            <a:lvl7pPr marL="2399983" indent="0">
              <a:buNone/>
              <a:defRPr sz="750"/>
            </a:lvl7pPr>
            <a:lvl8pPr marL="2799980" indent="0">
              <a:buNone/>
              <a:defRPr sz="750"/>
            </a:lvl8pPr>
            <a:lvl9pPr marL="319997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71B95-96F8-D744-8BB7-66953B4F6A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5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331" y="20162247"/>
            <a:ext cx="23043158" cy="2380853"/>
          </a:xfrm>
        </p:spPr>
        <p:txBody>
          <a:bodyPr anchor="b"/>
          <a:lstStyle>
            <a:lvl1pPr algn="l">
              <a:defRPr sz="17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331" y="2573934"/>
            <a:ext cx="23043158" cy="17281326"/>
          </a:xfrm>
        </p:spPr>
        <p:txBody>
          <a:bodyPr/>
          <a:lstStyle>
            <a:lvl1pPr marL="0" indent="0">
              <a:buNone/>
              <a:defRPr sz="2775"/>
            </a:lvl1pPr>
            <a:lvl2pPr marL="399998" indent="0">
              <a:buNone/>
              <a:defRPr sz="2475"/>
            </a:lvl2pPr>
            <a:lvl3pPr marL="799994" indent="0">
              <a:buNone/>
              <a:defRPr sz="2100"/>
            </a:lvl3pPr>
            <a:lvl4pPr marL="1199992" indent="0">
              <a:buNone/>
              <a:defRPr sz="1725"/>
            </a:lvl4pPr>
            <a:lvl5pPr marL="1599989" indent="0">
              <a:buNone/>
              <a:defRPr sz="1725"/>
            </a:lvl5pPr>
            <a:lvl6pPr marL="1999986" indent="0">
              <a:buNone/>
              <a:defRPr sz="1725"/>
            </a:lvl6pPr>
            <a:lvl7pPr marL="2399983" indent="0">
              <a:buNone/>
              <a:defRPr sz="1725"/>
            </a:lvl7pPr>
            <a:lvl8pPr marL="2799980" indent="0">
              <a:buNone/>
              <a:defRPr sz="1725"/>
            </a:lvl8pPr>
            <a:lvl9pPr marL="3199977" indent="0">
              <a:buNone/>
              <a:defRPr sz="17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331" y="22543099"/>
            <a:ext cx="23043158" cy="3379589"/>
          </a:xfrm>
        </p:spPr>
        <p:txBody>
          <a:bodyPr/>
          <a:lstStyle>
            <a:lvl1pPr marL="0" indent="0">
              <a:buNone/>
              <a:defRPr sz="1200"/>
            </a:lvl1pPr>
            <a:lvl2pPr marL="399998" indent="0">
              <a:buNone/>
              <a:defRPr sz="1050"/>
            </a:lvl2pPr>
            <a:lvl3pPr marL="799994" indent="0">
              <a:buNone/>
              <a:defRPr sz="900"/>
            </a:lvl3pPr>
            <a:lvl4pPr marL="1199992" indent="0">
              <a:buNone/>
              <a:defRPr sz="750"/>
            </a:lvl4pPr>
            <a:lvl5pPr marL="1599989" indent="0">
              <a:buNone/>
              <a:defRPr sz="750"/>
            </a:lvl5pPr>
            <a:lvl6pPr marL="1999986" indent="0">
              <a:buNone/>
              <a:defRPr sz="750"/>
            </a:lvl6pPr>
            <a:lvl7pPr marL="2399983" indent="0">
              <a:buNone/>
              <a:defRPr sz="750"/>
            </a:lvl7pPr>
            <a:lvl8pPr marL="2799980" indent="0">
              <a:buNone/>
              <a:defRPr sz="750"/>
            </a:lvl8pPr>
            <a:lvl9pPr marL="319997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F2CCE0-0D8F-E94A-B7F5-C81CDFAA3E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49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9686" y="1152922"/>
            <a:ext cx="34565432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8604" tIns="274303" rIns="548604" bIns="27430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19686" y="6720285"/>
            <a:ext cx="34565432" cy="19010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8604" tIns="274303" rIns="548604" bIns="274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19686" y="26231057"/>
            <a:ext cx="8962232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8604" tIns="274303" rIns="548604" bIns="274303" numCol="1" anchor="t" anchorCtr="0" compatLnSpc="1">
            <a:prstTxWarp prst="textNoShape">
              <a:avLst/>
            </a:prstTxWarp>
          </a:bodyPr>
          <a:lstStyle>
            <a:lvl1pPr defTabSz="4115249">
              <a:defRPr sz="6375" smtClean="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1086" y="26231057"/>
            <a:ext cx="12162632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8604" tIns="274303" rIns="548604" bIns="274303" numCol="1" anchor="t" anchorCtr="0" compatLnSpc="1">
            <a:prstTxWarp prst="textNoShape">
              <a:avLst/>
            </a:prstTxWarp>
          </a:bodyPr>
          <a:lstStyle>
            <a:lvl1pPr algn="ctr" defTabSz="4115249">
              <a:defRPr sz="6375" smtClean="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2886" y="26231057"/>
            <a:ext cx="8962232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8604" tIns="274303" rIns="548604" bIns="274303" numCol="1" anchor="t" anchorCtr="0" compatLnSpc="1">
            <a:prstTxWarp prst="textNoShape">
              <a:avLst/>
            </a:prstTxWarp>
          </a:bodyPr>
          <a:lstStyle>
            <a:lvl1pPr algn="r" defTabSz="4115249">
              <a:defRPr sz="6375"/>
            </a:lvl1pPr>
          </a:lstStyle>
          <a:p>
            <a:fld id="{7BFAD73E-A832-F046-BDEC-93A04AE7FB4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5249" rtl="0" eaLnBrk="0" fontAlgn="base" hangingPunct="0">
        <a:spcBef>
          <a:spcPct val="0"/>
        </a:spcBef>
        <a:spcAft>
          <a:spcPct val="0"/>
        </a:spcAft>
        <a:defRPr sz="19949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4115249" rtl="0" eaLnBrk="0" fontAlgn="base" hangingPunct="0">
        <a:spcBef>
          <a:spcPct val="0"/>
        </a:spcBef>
        <a:spcAft>
          <a:spcPct val="0"/>
        </a:spcAft>
        <a:defRPr sz="19949">
          <a:solidFill>
            <a:schemeClr val="tx2"/>
          </a:solidFill>
          <a:latin typeface="Arial" pitchFamily="34" charset="0"/>
          <a:ea typeface="ＭＳ Ｐゴシック" charset="0"/>
        </a:defRPr>
      </a:lvl2pPr>
      <a:lvl3pPr algn="ctr" defTabSz="4115249" rtl="0" eaLnBrk="0" fontAlgn="base" hangingPunct="0">
        <a:spcBef>
          <a:spcPct val="0"/>
        </a:spcBef>
        <a:spcAft>
          <a:spcPct val="0"/>
        </a:spcAft>
        <a:defRPr sz="19949">
          <a:solidFill>
            <a:schemeClr val="tx2"/>
          </a:solidFill>
          <a:latin typeface="Arial" pitchFamily="34" charset="0"/>
          <a:ea typeface="ＭＳ Ｐゴシック" charset="0"/>
        </a:defRPr>
      </a:lvl3pPr>
      <a:lvl4pPr algn="ctr" defTabSz="4115249" rtl="0" eaLnBrk="0" fontAlgn="base" hangingPunct="0">
        <a:spcBef>
          <a:spcPct val="0"/>
        </a:spcBef>
        <a:spcAft>
          <a:spcPct val="0"/>
        </a:spcAft>
        <a:defRPr sz="19949">
          <a:solidFill>
            <a:schemeClr val="tx2"/>
          </a:solidFill>
          <a:latin typeface="Arial" pitchFamily="34" charset="0"/>
          <a:ea typeface="ＭＳ Ｐゴシック" charset="0"/>
        </a:defRPr>
      </a:lvl4pPr>
      <a:lvl5pPr algn="ctr" defTabSz="4115249" rtl="0" eaLnBrk="0" fontAlgn="base" hangingPunct="0">
        <a:spcBef>
          <a:spcPct val="0"/>
        </a:spcBef>
        <a:spcAft>
          <a:spcPct val="0"/>
        </a:spcAft>
        <a:defRPr sz="19949">
          <a:solidFill>
            <a:schemeClr val="tx2"/>
          </a:solidFill>
          <a:latin typeface="Arial" pitchFamily="34" charset="0"/>
          <a:ea typeface="ＭＳ Ｐゴシック" charset="0"/>
        </a:defRPr>
      </a:lvl5pPr>
      <a:lvl6pPr marL="399998" algn="ctr" defTabSz="4115249" rtl="0" fontAlgn="base">
        <a:spcBef>
          <a:spcPct val="0"/>
        </a:spcBef>
        <a:spcAft>
          <a:spcPct val="0"/>
        </a:spcAft>
        <a:defRPr sz="19949">
          <a:solidFill>
            <a:schemeClr val="tx2"/>
          </a:solidFill>
          <a:latin typeface="Arial" pitchFamily="34" charset="0"/>
        </a:defRPr>
      </a:lvl6pPr>
      <a:lvl7pPr marL="799994" algn="ctr" defTabSz="4115249" rtl="0" fontAlgn="base">
        <a:spcBef>
          <a:spcPct val="0"/>
        </a:spcBef>
        <a:spcAft>
          <a:spcPct val="0"/>
        </a:spcAft>
        <a:defRPr sz="19949">
          <a:solidFill>
            <a:schemeClr val="tx2"/>
          </a:solidFill>
          <a:latin typeface="Arial" pitchFamily="34" charset="0"/>
        </a:defRPr>
      </a:lvl7pPr>
      <a:lvl8pPr marL="1199992" algn="ctr" defTabSz="4115249" rtl="0" fontAlgn="base">
        <a:spcBef>
          <a:spcPct val="0"/>
        </a:spcBef>
        <a:spcAft>
          <a:spcPct val="0"/>
        </a:spcAft>
        <a:defRPr sz="19949">
          <a:solidFill>
            <a:schemeClr val="tx2"/>
          </a:solidFill>
          <a:latin typeface="Arial" pitchFamily="34" charset="0"/>
        </a:defRPr>
      </a:lvl8pPr>
      <a:lvl9pPr marL="1599989" algn="ctr" defTabSz="4115249" rtl="0" fontAlgn="base">
        <a:spcBef>
          <a:spcPct val="0"/>
        </a:spcBef>
        <a:spcAft>
          <a:spcPct val="0"/>
        </a:spcAft>
        <a:defRPr sz="19949">
          <a:solidFill>
            <a:schemeClr val="tx2"/>
          </a:solidFill>
          <a:latin typeface="Arial" pitchFamily="34" charset="0"/>
        </a:defRPr>
      </a:lvl9pPr>
    </p:titleStyle>
    <p:bodyStyle>
      <a:lvl1pPr marL="1545822" indent="-1545822" algn="l" defTabSz="4115249" rtl="0" eaLnBrk="0" fontAlgn="base" hangingPunct="0">
        <a:spcBef>
          <a:spcPct val="20000"/>
        </a:spcBef>
        <a:spcAft>
          <a:spcPct val="0"/>
        </a:spcAft>
        <a:buChar char="•"/>
        <a:defRPr sz="14325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3344420" indent="-1287492" algn="l" defTabSz="4115249" rtl="0" eaLnBrk="0" fontAlgn="base" hangingPunct="0">
        <a:spcBef>
          <a:spcPct val="20000"/>
        </a:spcBef>
        <a:spcAft>
          <a:spcPct val="0"/>
        </a:spcAft>
        <a:buChar char="–"/>
        <a:defRPr sz="12600">
          <a:solidFill>
            <a:schemeClr val="tx1"/>
          </a:solidFill>
          <a:latin typeface="+mn-lt"/>
          <a:ea typeface="ＭＳ Ｐゴシック" charset="0"/>
        </a:defRPr>
      </a:lvl2pPr>
      <a:lvl3pPr marL="5144408" indent="-1029161" algn="l" defTabSz="4115249" rtl="0" eaLnBrk="0" fontAlgn="base" hangingPunct="0">
        <a:spcBef>
          <a:spcPct val="20000"/>
        </a:spcBef>
        <a:spcAft>
          <a:spcPct val="0"/>
        </a:spcAft>
        <a:buChar char="•"/>
        <a:defRPr sz="10875">
          <a:solidFill>
            <a:schemeClr val="tx1"/>
          </a:solidFill>
          <a:latin typeface="+mn-lt"/>
          <a:ea typeface="ＭＳ Ｐゴシック" charset="0"/>
        </a:defRPr>
      </a:lvl3pPr>
      <a:lvl4pPr marL="7199948" indent="-1027770" algn="l" defTabSz="4115249" rtl="0" eaLnBrk="0" fontAlgn="base" hangingPunct="0">
        <a:spcBef>
          <a:spcPct val="20000"/>
        </a:spcBef>
        <a:spcAft>
          <a:spcPct val="0"/>
        </a:spcAft>
        <a:buChar char="–"/>
        <a:defRPr sz="9075">
          <a:solidFill>
            <a:schemeClr val="tx1"/>
          </a:solidFill>
          <a:latin typeface="+mn-lt"/>
          <a:ea typeface="ＭＳ Ｐゴシック" charset="0"/>
        </a:defRPr>
      </a:lvl4pPr>
      <a:lvl5pPr marL="9256880" indent="-1029161" algn="l" defTabSz="4115249" rtl="0" eaLnBrk="0" fontAlgn="base" hangingPunct="0">
        <a:spcBef>
          <a:spcPct val="20000"/>
        </a:spcBef>
        <a:spcAft>
          <a:spcPct val="0"/>
        </a:spcAft>
        <a:buChar char="»"/>
        <a:defRPr sz="9075">
          <a:solidFill>
            <a:schemeClr val="tx1"/>
          </a:solidFill>
          <a:latin typeface="+mn-lt"/>
          <a:ea typeface="ＭＳ Ｐゴシック" charset="0"/>
        </a:defRPr>
      </a:lvl5pPr>
      <a:lvl6pPr marL="9656876" indent="-1029161" algn="l" defTabSz="4115249" rtl="0" fontAlgn="base">
        <a:spcBef>
          <a:spcPct val="20000"/>
        </a:spcBef>
        <a:spcAft>
          <a:spcPct val="0"/>
        </a:spcAft>
        <a:buChar char="»"/>
        <a:defRPr sz="9075">
          <a:solidFill>
            <a:schemeClr val="tx1"/>
          </a:solidFill>
          <a:latin typeface="+mn-lt"/>
        </a:defRPr>
      </a:lvl6pPr>
      <a:lvl7pPr marL="10056872" indent="-1029161" algn="l" defTabSz="4115249" rtl="0" fontAlgn="base">
        <a:spcBef>
          <a:spcPct val="20000"/>
        </a:spcBef>
        <a:spcAft>
          <a:spcPct val="0"/>
        </a:spcAft>
        <a:buChar char="»"/>
        <a:defRPr sz="9075">
          <a:solidFill>
            <a:schemeClr val="tx1"/>
          </a:solidFill>
          <a:latin typeface="+mn-lt"/>
        </a:defRPr>
      </a:lvl7pPr>
      <a:lvl8pPr marL="10456871" indent="-1029161" algn="l" defTabSz="4115249" rtl="0" fontAlgn="base">
        <a:spcBef>
          <a:spcPct val="20000"/>
        </a:spcBef>
        <a:spcAft>
          <a:spcPct val="0"/>
        </a:spcAft>
        <a:buChar char="»"/>
        <a:defRPr sz="9075">
          <a:solidFill>
            <a:schemeClr val="tx1"/>
          </a:solidFill>
          <a:latin typeface="+mn-lt"/>
        </a:defRPr>
      </a:lvl8pPr>
      <a:lvl9pPr marL="10856867" indent="-1029161" algn="l" defTabSz="4115249" rtl="0" fontAlgn="base">
        <a:spcBef>
          <a:spcPct val="20000"/>
        </a:spcBef>
        <a:spcAft>
          <a:spcPct val="0"/>
        </a:spcAft>
        <a:buChar char="»"/>
        <a:defRPr sz="907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999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99998" algn="l" defTabSz="7999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799994" algn="l" defTabSz="7999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199992" algn="l" defTabSz="7999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599989" algn="l" defTabSz="7999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1999986" algn="l" defTabSz="7999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399983" algn="l" defTabSz="7999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799980" algn="l" defTabSz="7999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199977" algn="l" defTabSz="79999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9966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933450" y="900114"/>
            <a:ext cx="36404550" cy="3150394"/>
          </a:xfrm>
          <a:prstGeom prst="rect">
            <a:avLst/>
          </a:prstGeom>
          <a:gradFill rotWithShape="0">
            <a:gsLst>
              <a:gs pos="0">
                <a:srgbClr val="FF6401"/>
              </a:gs>
              <a:gs pos="50000">
                <a:srgbClr val="FFFFFF"/>
              </a:gs>
              <a:gs pos="100000">
                <a:srgbClr val="FF6401"/>
              </a:gs>
            </a:gsLst>
            <a:lin ang="540000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80012" tIns="90006" rIns="180012" bIns="90006" anchor="ctr"/>
          <a:lstStyle/>
          <a:p>
            <a:pPr algn="ctr" defTabSz="4115249">
              <a:lnSpc>
                <a:spcPct val="90000"/>
              </a:lnSpc>
            </a:pPr>
            <a:r>
              <a:rPr lang="en-US" sz="8400" b="1"/>
              <a:t>Your Poster Title Here</a:t>
            </a:r>
          </a:p>
          <a:p>
            <a:pPr algn="ctr" defTabSz="4115249">
              <a:lnSpc>
                <a:spcPct val="90000"/>
              </a:lnSpc>
            </a:pPr>
            <a:r>
              <a:rPr lang="en-US" sz="4275" i="1"/>
              <a:t>Your name here, and names of others</a:t>
            </a:r>
          </a:p>
          <a:p>
            <a:pPr algn="ctr" defTabSz="4115249">
              <a:lnSpc>
                <a:spcPct val="90000"/>
              </a:lnSpc>
            </a:pPr>
            <a:r>
              <a:rPr lang="en-US" sz="4275" i="1"/>
              <a:t>Place the name of your institution here</a:t>
            </a: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902891" y="4800603"/>
            <a:ext cx="8798322" cy="1350169"/>
          </a:xfrm>
          <a:prstGeom prst="rect">
            <a:avLst/>
          </a:prstGeom>
          <a:gradFill rotWithShape="0">
            <a:gsLst>
              <a:gs pos="0">
                <a:srgbClr val="FF6401"/>
              </a:gs>
              <a:gs pos="50000">
                <a:srgbClr val="FFFFFF"/>
              </a:gs>
              <a:gs pos="100000">
                <a:srgbClr val="FF6401"/>
              </a:gs>
            </a:gsLst>
            <a:lin ang="540000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12" tIns="90006" rIns="180012" bIns="90006" anchor="ctr"/>
          <a:lstStyle/>
          <a:p>
            <a:pPr algn="ctr" defTabSz="4115249"/>
            <a:r>
              <a:rPr lang="en-US" sz="4875" b="1"/>
              <a:t>Abstract</a:t>
            </a: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1066800" y="6450806"/>
            <a:ext cx="8534400" cy="9270797"/>
          </a:xfrm>
          <a:prstGeom prst="rect">
            <a:avLst/>
          </a:prstGeom>
          <a:gradFill rotWithShape="0">
            <a:gsLst>
              <a:gs pos="0">
                <a:srgbClr val="FF9966"/>
              </a:gs>
              <a:gs pos="100000">
                <a:srgbClr val="FFFFFF"/>
              </a:gs>
            </a:gsLst>
            <a:lin ang="5400000" scaled="1"/>
          </a:gradFill>
          <a:ln w="12700">
            <a:solidFill>
              <a:srgbClr val="FF640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lIns="180012" tIns="90006" rIns="180012" bIns="90006">
            <a:spAutoFit/>
          </a:bodyPr>
          <a:lstStyle>
            <a:lvl1pPr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75"/>
              <a:t>Insert your text here. Remember, you can change your font size to fit your data. In general, the larger your font, the easier it is for others to read. </a:t>
            </a:r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902891" y="18152272"/>
            <a:ext cx="8798322" cy="1350169"/>
          </a:xfrm>
          <a:prstGeom prst="rect">
            <a:avLst/>
          </a:prstGeom>
          <a:gradFill rotWithShape="0">
            <a:gsLst>
              <a:gs pos="0">
                <a:srgbClr val="FF6401"/>
              </a:gs>
              <a:gs pos="50000">
                <a:srgbClr val="FFFFFF"/>
              </a:gs>
              <a:gs pos="100000">
                <a:srgbClr val="FF6401"/>
              </a:gs>
            </a:gsLst>
            <a:lin ang="540000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12" tIns="90006" rIns="180012" bIns="90006" anchor="ctr"/>
          <a:lstStyle/>
          <a:p>
            <a:pPr algn="ctr" defTabSz="4115249"/>
            <a:r>
              <a:rPr lang="en-US" sz="4875" b="1"/>
              <a:t>Objectives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1066800" y="19910822"/>
            <a:ext cx="8267700" cy="6414245"/>
          </a:xfrm>
          <a:prstGeom prst="rect">
            <a:avLst/>
          </a:prstGeom>
          <a:gradFill rotWithShape="0">
            <a:gsLst>
              <a:gs pos="0">
                <a:srgbClr val="FF9966"/>
              </a:gs>
              <a:gs pos="100000">
                <a:srgbClr val="FFFFFF"/>
              </a:gs>
            </a:gsLst>
            <a:lin ang="5400000" scaled="1"/>
          </a:gradFill>
          <a:ln w="12700">
            <a:solidFill>
              <a:srgbClr val="FF640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lIns="180012" tIns="90006" rIns="180012" bIns="90006">
            <a:spAutoFit/>
          </a:bodyPr>
          <a:lstStyle>
            <a:lvl1pPr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75"/>
              <a:t>Insert your own information here. Remember, you can change the template colors to suit your own taste.</a:t>
            </a:r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10026254" y="4800603"/>
            <a:ext cx="8798322" cy="1350169"/>
          </a:xfrm>
          <a:prstGeom prst="rect">
            <a:avLst/>
          </a:prstGeom>
          <a:gradFill rotWithShape="0">
            <a:gsLst>
              <a:gs pos="0">
                <a:srgbClr val="FF6401"/>
              </a:gs>
              <a:gs pos="50000">
                <a:srgbClr val="FFFFFF"/>
              </a:gs>
              <a:gs pos="100000">
                <a:srgbClr val="FF6401"/>
              </a:gs>
            </a:gsLst>
            <a:lin ang="540000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12" tIns="90006" rIns="180012" bIns="90006" anchor="ctr"/>
          <a:lstStyle/>
          <a:p>
            <a:pPr algn="ctr" defTabSz="4115249"/>
            <a:r>
              <a:rPr lang="en-US" sz="4875" b="1"/>
              <a:t>Methods</a:t>
            </a:r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19310747" y="4800603"/>
            <a:ext cx="8798322" cy="1350169"/>
          </a:xfrm>
          <a:prstGeom prst="rect">
            <a:avLst/>
          </a:prstGeom>
          <a:gradFill rotWithShape="0">
            <a:gsLst>
              <a:gs pos="0">
                <a:srgbClr val="FF6401"/>
              </a:gs>
              <a:gs pos="50000">
                <a:srgbClr val="FFFFFF"/>
              </a:gs>
              <a:gs pos="100000">
                <a:srgbClr val="FF6401"/>
              </a:gs>
            </a:gsLst>
            <a:lin ang="540000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12" tIns="90006" rIns="180012" bIns="90006" anchor="ctr"/>
          <a:lstStyle/>
          <a:p>
            <a:pPr algn="ctr" defTabSz="4115249"/>
            <a:r>
              <a:rPr lang="en-US" sz="4875" b="1"/>
              <a:t>Results</a:t>
            </a:r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28539679" y="4800603"/>
            <a:ext cx="8798322" cy="1350169"/>
          </a:xfrm>
          <a:prstGeom prst="rect">
            <a:avLst/>
          </a:prstGeom>
          <a:gradFill rotWithShape="0">
            <a:gsLst>
              <a:gs pos="0">
                <a:srgbClr val="FF6401"/>
              </a:gs>
              <a:gs pos="50000">
                <a:srgbClr val="FFFFFF"/>
              </a:gs>
              <a:gs pos="100000">
                <a:srgbClr val="FF6401"/>
              </a:gs>
            </a:gsLst>
            <a:lin ang="540000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12" tIns="90006" rIns="180012" bIns="90006" anchor="ctr"/>
          <a:lstStyle/>
          <a:p>
            <a:pPr algn="ctr" defTabSz="4115249"/>
            <a:r>
              <a:rPr lang="en-US" sz="4875" b="1"/>
              <a:t>Conclusion</a:t>
            </a:r>
          </a:p>
        </p:txBody>
      </p:sp>
      <p:sp>
        <p:nvSpPr>
          <p:cNvPr id="2058" name="Rectangle 13"/>
          <p:cNvSpPr>
            <a:spLocks noChangeArrowheads="1"/>
          </p:cNvSpPr>
          <p:nvPr/>
        </p:nvSpPr>
        <p:spPr bwMode="auto">
          <a:xfrm>
            <a:off x="19274632" y="21661044"/>
            <a:ext cx="8798322" cy="1350169"/>
          </a:xfrm>
          <a:prstGeom prst="rect">
            <a:avLst/>
          </a:prstGeom>
          <a:gradFill rotWithShape="0">
            <a:gsLst>
              <a:gs pos="0">
                <a:srgbClr val="FF6401"/>
              </a:gs>
              <a:gs pos="50000">
                <a:srgbClr val="FFFFFF"/>
              </a:gs>
              <a:gs pos="100000">
                <a:srgbClr val="FF6401"/>
              </a:gs>
            </a:gsLst>
            <a:lin ang="540000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12" tIns="90006" rIns="180012" bIns="90006" anchor="ctr"/>
          <a:lstStyle/>
          <a:p>
            <a:pPr algn="ctr" defTabSz="4115249"/>
            <a:r>
              <a:rPr lang="en-US" sz="4875" b="1"/>
              <a:t>Graph/image title</a:t>
            </a:r>
          </a:p>
        </p:txBody>
      </p:sp>
      <p:sp>
        <p:nvSpPr>
          <p:cNvPr id="2059" name="Rectangle 15"/>
          <p:cNvSpPr>
            <a:spLocks noChangeArrowheads="1"/>
          </p:cNvSpPr>
          <p:nvPr/>
        </p:nvSpPr>
        <p:spPr bwMode="auto">
          <a:xfrm>
            <a:off x="28403551" y="23469603"/>
            <a:ext cx="8798322" cy="1350169"/>
          </a:xfrm>
          <a:prstGeom prst="rect">
            <a:avLst/>
          </a:prstGeom>
          <a:gradFill rotWithShape="0">
            <a:gsLst>
              <a:gs pos="0">
                <a:srgbClr val="FF6401"/>
              </a:gs>
              <a:gs pos="50000">
                <a:srgbClr val="FFFFFF"/>
              </a:gs>
              <a:gs pos="100000">
                <a:srgbClr val="FF6401"/>
              </a:gs>
            </a:gsLst>
            <a:lin ang="540000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12" tIns="90006" rIns="180012" bIns="90006" anchor="ctr"/>
          <a:lstStyle/>
          <a:p>
            <a:pPr algn="ctr" defTabSz="4115249"/>
            <a:r>
              <a:rPr lang="en-US" sz="4875" b="1"/>
              <a:t>References</a:t>
            </a:r>
          </a:p>
        </p:txBody>
      </p:sp>
      <p:sp>
        <p:nvSpPr>
          <p:cNvPr id="2060" name="Text Box 16"/>
          <p:cNvSpPr txBox="1">
            <a:spLocks noChangeArrowheads="1"/>
          </p:cNvSpPr>
          <p:nvPr/>
        </p:nvSpPr>
        <p:spPr bwMode="auto">
          <a:xfrm>
            <a:off x="28536900" y="25344836"/>
            <a:ext cx="8534400" cy="2259262"/>
          </a:xfrm>
          <a:prstGeom prst="rect">
            <a:avLst/>
          </a:prstGeom>
          <a:gradFill rotWithShape="0">
            <a:gsLst>
              <a:gs pos="0">
                <a:srgbClr val="FF9966"/>
              </a:gs>
              <a:gs pos="100000">
                <a:srgbClr val="FFFFFF"/>
              </a:gs>
            </a:gsLst>
            <a:lin ang="5400000" scaled="1"/>
          </a:gradFill>
          <a:ln w="12700">
            <a:solidFill>
              <a:srgbClr val="FF640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lIns="180012" tIns="90006" rIns="180012" bIns="90006">
            <a:spAutoFit/>
          </a:bodyPr>
          <a:lstStyle>
            <a:lvl1pPr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75"/>
              <a:t>Insert your references here</a:t>
            </a:r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</p:txBody>
      </p:sp>
      <p:sp>
        <p:nvSpPr>
          <p:cNvPr id="2061" name="Text Box 17"/>
          <p:cNvSpPr txBox="1">
            <a:spLocks noChangeArrowheads="1"/>
          </p:cNvSpPr>
          <p:nvPr/>
        </p:nvSpPr>
        <p:spPr bwMode="auto">
          <a:xfrm>
            <a:off x="19380200" y="6450806"/>
            <a:ext cx="8667750" cy="13737404"/>
          </a:xfrm>
          <a:prstGeom prst="rect">
            <a:avLst/>
          </a:prstGeom>
          <a:gradFill rotWithShape="0">
            <a:gsLst>
              <a:gs pos="0">
                <a:srgbClr val="FF9966"/>
              </a:gs>
              <a:gs pos="100000">
                <a:srgbClr val="FFFFFF"/>
              </a:gs>
            </a:gsLst>
            <a:lin ang="5400000" scaled="1"/>
          </a:gradFill>
          <a:ln w="12700">
            <a:solidFill>
              <a:srgbClr val="FF640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lIns="180012" tIns="90006" rIns="180012" bIns="90006">
            <a:spAutoFit/>
          </a:bodyPr>
          <a:lstStyle>
            <a:lvl1pPr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75"/>
              <a:t>Insert your text here. Remember, the template is only to get you started, and can be changed to suit your unique needs</a:t>
            </a:r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</p:txBody>
      </p:sp>
      <p:sp>
        <p:nvSpPr>
          <p:cNvPr id="2062" name="Text Box 19"/>
          <p:cNvSpPr txBox="1">
            <a:spLocks noChangeArrowheads="1"/>
          </p:cNvSpPr>
          <p:nvPr/>
        </p:nvSpPr>
        <p:spPr bwMode="auto">
          <a:xfrm>
            <a:off x="10079038" y="6450806"/>
            <a:ext cx="8667750" cy="18619510"/>
          </a:xfrm>
          <a:prstGeom prst="rect">
            <a:avLst/>
          </a:prstGeom>
          <a:gradFill rotWithShape="0">
            <a:gsLst>
              <a:gs pos="0">
                <a:srgbClr val="FF9966"/>
              </a:gs>
              <a:gs pos="100000">
                <a:srgbClr val="FFFFFF"/>
              </a:gs>
            </a:gsLst>
            <a:lin ang="5400000" scaled="1"/>
          </a:gradFill>
          <a:ln w="12700">
            <a:solidFill>
              <a:srgbClr val="FF640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lIns="180012" tIns="90006" rIns="180012" bIns="90006">
            <a:spAutoFit/>
          </a:bodyPr>
          <a:lstStyle>
            <a:lvl1pPr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75"/>
              <a:t>Insert your text here. </a:t>
            </a:r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</p:txBody>
      </p:sp>
      <p:sp>
        <p:nvSpPr>
          <p:cNvPr id="2063" name="Text Box 24"/>
          <p:cNvSpPr txBox="1">
            <a:spLocks noChangeArrowheads="1"/>
          </p:cNvSpPr>
          <p:nvPr/>
        </p:nvSpPr>
        <p:spPr bwMode="auto">
          <a:xfrm>
            <a:off x="28678585" y="6450809"/>
            <a:ext cx="8437166" cy="15607147"/>
          </a:xfrm>
          <a:prstGeom prst="rect">
            <a:avLst/>
          </a:prstGeom>
          <a:gradFill rotWithShape="0">
            <a:gsLst>
              <a:gs pos="0">
                <a:srgbClr val="FF9966"/>
              </a:gs>
              <a:gs pos="100000">
                <a:srgbClr val="FFFFFF"/>
              </a:gs>
            </a:gsLst>
            <a:lin ang="5400000" scaled="1"/>
          </a:gradFill>
          <a:ln w="12700">
            <a:solidFill>
              <a:srgbClr val="FF640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lIns="180012" tIns="90006" rIns="180012" bIns="90006">
            <a:spAutoFit/>
          </a:bodyPr>
          <a:lstStyle>
            <a:lvl1pPr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75" dirty="0"/>
              <a:t>Insert your text here. Remember, the template is only to get you started, and can be changed to suit your unique needs</a:t>
            </a:r>
          </a:p>
          <a:p>
            <a:pPr eaLnBrk="1" hangingPunct="1">
              <a:spcBef>
                <a:spcPct val="50000"/>
              </a:spcBef>
            </a:pPr>
            <a:endParaRPr lang="en-US" sz="3375" dirty="0"/>
          </a:p>
          <a:p>
            <a:pPr eaLnBrk="1" hangingPunct="1">
              <a:spcBef>
                <a:spcPct val="50000"/>
              </a:spcBef>
            </a:pPr>
            <a:endParaRPr lang="en-US" sz="8100" dirty="0"/>
          </a:p>
          <a:p>
            <a:pPr eaLnBrk="1" hangingPunct="1">
              <a:spcBef>
                <a:spcPct val="50000"/>
              </a:spcBef>
            </a:pPr>
            <a:endParaRPr lang="en-US" sz="8100" dirty="0"/>
          </a:p>
          <a:p>
            <a:pPr eaLnBrk="1" hangingPunct="1">
              <a:spcBef>
                <a:spcPct val="50000"/>
              </a:spcBef>
            </a:pPr>
            <a:endParaRPr lang="en-US" sz="8100" dirty="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 dirty="0"/>
          </a:p>
          <a:p>
            <a:pPr eaLnBrk="1" hangingPunct="1">
              <a:spcBef>
                <a:spcPct val="50000"/>
              </a:spcBef>
            </a:pPr>
            <a:endParaRPr lang="en-US" sz="8100" dirty="0"/>
          </a:p>
        </p:txBody>
      </p:sp>
      <p:sp>
        <p:nvSpPr>
          <p:cNvPr id="2064" name="Text Box 25"/>
          <p:cNvSpPr txBox="1">
            <a:spLocks noChangeArrowheads="1"/>
          </p:cNvSpPr>
          <p:nvPr/>
        </p:nvSpPr>
        <p:spPr bwMode="auto">
          <a:xfrm>
            <a:off x="19380200" y="23544613"/>
            <a:ext cx="8534400" cy="3817381"/>
          </a:xfrm>
          <a:prstGeom prst="rect">
            <a:avLst/>
          </a:prstGeom>
          <a:gradFill rotWithShape="0">
            <a:gsLst>
              <a:gs pos="0">
                <a:srgbClr val="FF9966"/>
              </a:gs>
              <a:gs pos="100000">
                <a:srgbClr val="FFFFFF"/>
              </a:gs>
            </a:gsLst>
            <a:lin ang="5400000" scaled="1"/>
          </a:gradFill>
          <a:ln w="12700">
            <a:solidFill>
              <a:srgbClr val="FF640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lIns="180012" tIns="90006" rIns="180012" bIns="90006">
            <a:spAutoFit/>
          </a:bodyPr>
          <a:lstStyle>
            <a:lvl1pPr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75"/>
              <a:t>Insert your items here</a:t>
            </a:r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147</Words>
  <Application>Microsoft Macintosh PowerPoint</Application>
  <PresentationFormat>Custom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Default Design</vt:lpstr>
      <vt:lpstr>PowerPoint Presentation</vt:lpstr>
    </vt:vector>
  </TitlesOfParts>
  <Company>Graphicsland?MAKESIGNS.COM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Free Research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Austun Ables</cp:lastModifiedBy>
  <cp:revision>23</cp:revision>
  <dcterms:created xsi:type="dcterms:W3CDTF">2004-07-27T18:54:58Z</dcterms:created>
  <dcterms:modified xsi:type="dcterms:W3CDTF">2020-01-28T19:00:02Z</dcterms:modified>
  <cp:category>research posters template</cp:category>
</cp:coreProperties>
</file>