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28803600"/>
  <p:notesSz cx="6858000" cy="9144000"/>
  <p:defaultTextStyle>
    <a:defPPr>
      <a:defRPr lang="en-US"/>
    </a:defPPr>
    <a:lvl1pPr algn="l" rtl="0" fontAlgn="base">
      <a:spcBef>
        <a:spcPct val="0"/>
      </a:spcBef>
      <a:spcAft>
        <a:spcPct val="0"/>
      </a:spcAft>
      <a:defRPr sz="3142" kern="1200">
        <a:solidFill>
          <a:schemeClr val="tx1"/>
        </a:solidFill>
        <a:latin typeface="Arial" charset="0"/>
        <a:ea typeface="ＭＳ Ｐゴシック" charset="0"/>
        <a:cs typeface="+mn-cs"/>
      </a:defRPr>
    </a:lvl1pPr>
    <a:lvl2pPr marL="380933" algn="l" rtl="0" fontAlgn="base">
      <a:spcBef>
        <a:spcPct val="0"/>
      </a:spcBef>
      <a:spcAft>
        <a:spcPct val="0"/>
      </a:spcAft>
      <a:defRPr sz="3142" kern="1200">
        <a:solidFill>
          <a:schemeClr val="tx1"/>
        </a:solidFill>
        <a:latin typeface="Arial" charset="0"/>
        <a:ea typeface="ＭＳ Ｐゴシック" charset="0"/>
        <a:cs typeface="+mn-cs"/>
      </a:defRPr>
    </a:lvl2pPr>
    <a:lvl3pPr marL="761865" algn="l" rtl="0" fontAlgn="base">
      <a:spcBef>
        <a:spcPct val="0"/>
      </a:spcBef>
      <a:spcAft>
        <a:spcPct val="0"/>
      </a:spcAft>
      <a:defRPr sz="3142" kern="1200">
        <a:solidFill>
          <a:schemeClr val="tx1"/>
        </a:solidFill>
        <a:latin typeface="Arial" charset="0"/>
        <a:ea typeface="ＭＳ Ｐゴシック" charset="0"/>
        <a:cs typeface="+mn-cs"/>
      </a:defRPr>
    </a:lvl3pPr>
    <a:lvl4pPr marL="1142798" algn="l" rtl="0" fontAlgn="base">
      <a:spcBef>
        <a:spcPct val="0"/>
      </a:spcBef>
      <a:spcAft>
        <a:spcPct val="0"/>
      </a:spcAft>
      <a:defRPr sz="3142" kern="1200">
        <a:solidFill>
          <a:schemeClr val="tx1"/>
        </a:solidFill>
        <a:latin typeface="Arial" charset="0"/>
        <a:ea typeface="ＭＳ Ｐゴシック" charset="0"/>
        <a:cs typeface="+mn-cs"/>
      </a:defRPr>
    </a:lvl4pPr>
    <a:lvl5pPr marL="1523730" algn="l" rtl="0" fontAlgn="base">
      <a:spcBef>
        <a:spcPct val="0"/>
      </a:spcBef>
      <a:spcAft>
        <a:spcPct val="0"/>
      </a:spcAft>
      <a:defRPr sz="3142" kern="1200">
        <a:solidFill>
          <a:schemeClr val="tx1"/>
        </a:solidFill>
        <a:latin typeface="Arial" charset="0"/>
        <a:ea typeface="ＭＳ Ｐゴシック" charset="0"/>
        <a:cs typeface="+mn-cs"/>
      </a:defRPr>
    </a:lvl5pPr>
    <a:lvl6pPr marL="1904663" algn="l" defTabSz="380933" rtl="0" eaLnBrk="1" latinLnBrk="0" hangingPunct="1">
      <a:defRPr sz="3142" kern="1200">
        <a:solidFill>
          <a:schemeClr val="tx1"/>
        </a:solidFill>
        <a:latin typeface="Arial" charset="0"/>
        <a:ea typeface="ＭＳ Ｐゴシック" charset="0"/>
        <a:cs typeface="+mn-cs"/>
      </a:defRPr>
    </a:lvl6pPr>
    <a:lvl7pPr marL="2285595" algn="l" defTabSz="380933" rtl="0" eaLnBrk="1" latinLnBrk="0" hangingPunct="1">
      <a:defRPr sz="3142" kern="1200">
        <a:solidFill>
          <a:schemeClr val="tx1"/>
        </a:solidFill>
        <a:latin typeface="Arial" charset="0"/>
        <a:ea typeface="ＭＳ Ｐゴシック" charset="0"/>
        <a:cs typeface="+mn-cs"/>
      </a:defRPr>
    </a:lvl7pPr>
    <a:lvl8pPr marL="2666528" algn="l" defTabSz="380933" rtl="0" eaLnBrk="1" latinLnBrk="0" hangingPunct="1">
      <a:defRPr sz="3142" kern="1200">
        <a:solidFill>
          <a:schemeClr val="tx1"/>
        </a:solidFill>
        <a:latin typeface="Arial" charset="0"/>
        <a:ea typeface="ＭＳ Ｐゴシック" charset="0"/>
        <a:cs typeface="+mn-cs"/>
      </a:defRPr>
    </a:lvl8pPr>
    <a:lvl9pPr marL="3047460" algn="l" defTabSz="380933" rtl="0" eaLnBrk="1" latinLnBrk="0" hangingPunct="1">
      <a:defRPr sz="3142"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9072"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87C5CB"/>
    <a:srgbClr val="5BFFFF"/>
    <a:srgbClr val="CCFF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4" d="100"/>
          <a:sy n="24" d="100"/>
        </p:scale>
        <p:origin x="2128" y="272"/>
      </p:cViewPr>
      <p:guideLst>
        <p:guide orient="horz" pos="9072"/>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7" y="8948342"/>
            <a:ext cx="32642969" cy="6172993"/>
          </a:xfrm>
        </p:spPr>
        <p:txBody>
          <a:bodyPr/>
          <a:lstStyle/>
          <a:p>
            <a:r>
              <a:rPr lang="en-US"/>
              <a:t>Click to edit Master title style</a:t>
            </a:r>
          </a:p>
        </p:txBody>
      </p:sp>
      <p:sp>
        <p:nvSpPr>
          <p:cNvPr id="3" name="Subtitle 2"/>
          <p:cNvSpPr>
            <a:spLocks noGrp="1"/>
          </p:cNvSpPr>
          <p:nvPr>
            <p:ph type="subTitle" idx="1"/>
          </p:nvPr>
        </p:nvSpPr>
        <p:spPr>
          <a:xfrm>
            <a:off x="5760444" y="16321484"/>
            <a:ext cx="26883916" cy="7362032"/>
          </a:xfrm>
        </p:spPr>
        <p:txBody>
          <a:bodyPr/>
          <a:lstStyle>
            <a:lvl1pPr marL="0" indent="0" algn="ctr">
              <a:buNone/>
              <a:defRPr/>
            </a:lvl1pPr>
            <a:lvl2pPr marL="400048" indent="0" algn="ctr">
              <a:buNone/>
              <a:defRPr/>
            </a:lvl2pPr>
            <a:lvl3pPr marL="800094" indent="0" algn="ctr">
              <a:buNone/>
              <a:defRPr/>
            </a:lvl3pPr>
            <a:lvl4pPr marL="1200142" indent="0" algn="ctr">
              <a:buNone/>
              <a:defRPr/>
            </a:lvl4pPr>
            <a:lvl5pPr marL="1600189" indent="0" algn="ctr">
              <a:buNone/>
              <a:defRPr/>
            </a:lvl5pPr>
            <a:lvl6pPr marL="2000237" indent="0" algn="ctr">
              <a:buNone/>
              <a:defRPr/>
            </a:lvl6pPr>
            <a:lvl7pPr marL="2400283" indent="0" algn="ctr">
              <a:buNone/>
              <a:defRPr/>
            </a:lvl7pPr>
            <a:lvl8pPr marL="2800330" indent="0" algn="ctr">
              <a:buNone/>
              <a:defRPr/>
            </a:lvl8pPr>
            <a:lvl9pPr marL="320037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A0179F6-97E2-794B-A8B9-462494E18390}" type="slidenum">
              <a:rPr lang="en-US"/>
              <a:pPr/>
              <a:t>‹#›</a:t>
            </a:fld>
            <a:endParaRPr lang="en-US"/>
          </a:p>
        </p:txBody>
      </p:sp>
    </p:spTree>
    <p:extLst>
      <p:ext uri="{BB962C8B-B14F-4D97-AF65-F5344CB8AC3E}">
        <p14:creationId xmlns:p14="http://schemas.microsoft.com/office/powerpoint/2010/main" val="958307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C042B15-6277-9B4B-A4AC-0ECAF2602078}" type="slidenum">
              <a:rPr lang="en-US"/>
              <a:pPr/>
              <a:t>‹#›</a:t>
            </a:fld>
            <a:endParaRPr lang="en-US"/>
          </a:p>
        </p:txBody>
      </p:sp>
    </p:spTree>
    <p:extLst>
      <p:ext uri="{BB962C8B-B14F-4D97-AF65-F5344CB8AC3E}">
        <p14:creationId xmlns:p14="http://schemas.microsoft.com/office/powerpoint/2010/main" val="932099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759" y="1152924"/>
            <a:ext cx="8641358" cy="245780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19685" y="1152924"/>
            <a:ext cx="25790724" cy="245780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72C4928-DAC3-CB4C-8F2B-1CBA2E7923B0}" type="slidenum">
              <a:rPr lang="en-US"/>
              <a:pPr/>
              <a:t>‹#›</a:t>
            </a:fld>
            <a:endParaRPr lang="en-US"/>
          </a:p>
        </p:txBody>
      </p:sp>
    </p:spTree>
    <p:extLst>
      <p:ext uri="{BB962C8B-B14F-4D97-AF65-F5344CB8AC3E}">
        <p14:creationId xmlns:p14="http://schemas.microsoft.com/office/powerpoint/2010/main" val="220637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9684" y="1152921"/>
            <a:ext cx="34565432" cy="4800600"/>
          </a:xfrm>
        </p:spPr>
        <p:txBody>
          <a:bodyPr/>
          <a:lstStyle/>
          <a:p>
            <a:r>
              <a:rPr lang="en-US"/>
              <a:t>Click to edit Master title style</a:t>
            </a:r>
          </a:p>
        </p:txBody>
      </p:sp>
      <p:sp>
        <p:nvSpPr>
          <p:cNvPr id="3" name="Text Placeholder 2"/>
          <p:cNvSpPr>
            <a:spLocks noGrp="1"/>
          </p:cNvSpPr>
          <p:nvPr>
            <p:ph type="body" sz="half" idx="1"/>
          </p:nvPr>
        </p:nvSpPr>
        <p:spPr>
          <a:xfrm>
            <a:off x="1919686" y="6720286"/>
            <a:ext cx="17216041" cy="190107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7" y="6720286"/>
            <a:ext cx="17216041" cy="190107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4AAC561-58EB-F144-B16C-034061C1EE7D}" type="slidenum">
              <a:rPr lang="en-US"/>
              <a:pPr/>
              <a:t>‹#›</a:t>
            </a:fld>
            <a:endParaRPr lang="en-US"/>
          </a:p>
        </p:txBody>
      </p:sp>
    </p:spTree>
    <p:extLst>
      <p:ext uri="{BB962C8B-B14F-4D97-AF65-F5344CB8AC3E}">
        <p14:creationId xmlns:p14="http://schemas.microsoft.com/office/powerpoint/2010/main" val="351279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7DBD264-6C9E-EE42-8AC0-705387290966}" type="slidenum">
              <a:rPr lang="en-US"/>
              <a:pPr/>
              <a:t>‹#›</a:t>
            </a:fld>
            <a:endParaRPr lang="en-US"/>
          </a:p>
        </p:txBody>
      </p:sp>
    </p:spTree>
    <p:extLst>
      <p:ext uri="{BB962C8B-B14F-4D97-AF65-F5344CB8AC3E}">
        <p14:creationId xmlns:p14="http://schemas.microsoft.com/office/powerpoint/2010/main" val="2446997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4358"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4358" cy="6300788"/>
          </a:xfrm>
        </p:spPr>
        <p:txBody>
          <a:bodyPr anchor="b"/>
          <a:lstStyle>
            <a:lvl1pPr marL="0" indent="0">
              <a:buNone/>
              <a:defRPr sz="1725"/>
            </a:lvl1pPr>
            <a:lvl2pPr marL="400048" indent="0">
              <a:buNone/>
              <a:defRPr sz="1575"/>
            </a:lvl2pPr>
            <a:lvl3pPr marL="800094" indent="0">
              <a:buNone/>
              <a:defRPr sz="1425"/>
            </a:lvl3pPr>
            <a:lvl4pPr marL="1200142" indent="0">
              <a:buNone/>
              <a:defRPr sz="1200"/>
            </a:lvl4pPr>
            <a:lvl5pPr marL="1600189" indent="0">
              <a:buNone/>
              <a:defRPr sz="1200"/>
            </a:lvl5pPr>
            <a:lvl6pPr marL="2000237" indent="0">
              <a:buNone/>
              <a:defRPr sz="1200"/>
            </a:lvl6pPr>
            <a:lvl7pPr marL="2400283" indent="0">
              <a:buNone/>
              <a:defRPr sz="1200"/>
            </a:lvl7pPr>
            <a:lvl8pPr marL="2800330" indent="0">
              <a:buNone/>
              <a:defRPr sz="1200"/>
            </a:lvl8pPr>
            <a:lvl9pPr marL="3200378"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17B10C3-8763-984B-A4C3-ACA078C199C9}" type="slidenum">
              <a:rPr lang="en-US"/>
              <a:pPr/>
              <a:t>‹#›</a:t>
            </a:fld>
            <a:endParaRPr lang="en-US"/>
          </a:p>
        </p:txBody>
      </p:sp>
    </p:spTree>
    <p:extLst>
      <p:ext uri="{BB962C8B-B14F-4D97-AF65-F5344CB8AC3E}">
        <p14:creationId xmlns:p14="http://schemas.microsoft.com/office/powerpoint/2010/main" val="80102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19686" y="6720286"/>
            <a:ext cx="17216041" cy="1901071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7" y="6720286"/>
            <a:ext cx="17216041" cy="1901071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E35AFD-4759-E047-AB6F-1A3139B4E238}" type="slidenum">
              <a:rPr lang="en-US"/>
              <a:pPr/>
              <a:t>‹#›</a:t>
            </a:fld>
            <a:endParaRPr lang="en-US"/>
          </a:p>
        </p:txBody>
      </p:sp>
    </p:spTree>
    <p:extLst>
      <p:ext uri="{BB962C8B-B14F-4D97-AF65-F5344CB8AC3E}">
        <p14:creationId xmlns:p14="http://schemas.microsoft.com/office/powerpoint/2010/main" val="404788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684" y="6448030"/>
            <a:ext cx="16968788" cy="2686447"/>
          </a:xfrm>
        </p:spPr>
        <p:txBody>
          <a:bodyPr anchor="b"/>
          <a:lstStyle>
            <a:lvl1pPr marL="0" indent="0">
              <a:buNone/>
              <a:defRPr sz="2100" b="1"/>
            </a:lvl1pPr>
            <a:lvl2pPr marL="400048" indent="0">
              <a:buNone/>
              <a:defRPr sz="1725" b="1"/>
            </a:lvl2pPr>
            <a:lvl3pPr marL="800094" indent="0">
              <a:buNone/>
              <a:defRPr sz="1575" b="1"/>
            </a:lvl3pPr>
            <a:lvl4pPr marL="1200142" indent="0">
              <a:buNone/>
              <a:defRPr sz="1425" b="1"/>
            </a:lvl4pPr>
            <a:lvl5pPr marL="1600189" indent="0">
              <a:buNone/>
              <a:defRPr sz="1425" b="1"/>
            </a:lvl5pPr>
            <a:lvl6pPr marL="2000237" indent="0">
              <a:buNone/>
              <a:defRPr sz="1425" b="1"/>
            </a:lvl6pPr>
            <a:lvl7pPr marL="2400283" indent="0">
              <a:buNone/>
              <a:defRPr sz="1425" b="1"/>
            </a:lvl7pPr>
            <a:lvl8pPr marL="2800330" indent="0">
              <a:buNone/>
              <a:defRPr sz="1425" b="1"/>
            </a:lvl8pPr>
            <a:lvl9pPr marL="3200378"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684" y="9134477"/>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385" y="6448030"/>
            <a:ext cx="16975733" cy="2686447"/>
          </a:xfrm>
        </p:spPr>
        <p:txBody>
          <a:bodyPr anchor="b"/>
          <a:lstStyle>
            <a:lvl1pPr marL="0" indent="0">
              <a:buNone/>
              <a:defRPr sz="2100" b="1"/>
            </a:lvl1pPr>
            <a:lvl2pPr marL="400048" indent="0">
              <a:buNone/>
              <a:defRPr sz="1725" b="1"/>
            </a:lvl2pPr>
            <a:lvl3pPr marL="800094" indent="0">
              <a:buNone/>
              <a:defRPr sz="1575" b="1"/>
            </a:lvl3pPr>
            <a:lvl4pPr marL="1200142" indent="0">
              <a:buNone/>
              <a:defRPr sz="1425" b="1"/>
            </a:lvl4pPr>
            <a:lvl5pPr marL="1600189" indent="0">
              <a:buNone/>
              <a:defRPr sz="1425" b="1"/>
            </a:lvl5pPr>
            <a:lvl6pPr marL="2000237" indent="0">
              <a:buNone/>
              <a:defRPr sz="1425" b="1"/>
            </a:lvl6pPr>
            <a:lvl7pPr marL="2400283" indent="0">
              <a:buNone/>
              <a:defRPr sz="1425" b="1"/>
            </a:lvl7pPr>
            <a:lvl8pPr marL="2800330" indent="0">
              <a:buNone/>
              <a:defRPr sz="1425" b="1"/>
            </a:lvl8pPr>
            <a:lvl9pPr marL="3200378"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9385" y="9134477"/>
            <a:ext cx="16975733"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E12B602-C760-F245-9DF0-6F33E9B39696}" type="slidenum">
              <a:rPr lang="en-US"/>
              <a:pPr/>
              <a:t>‹#›</a:t>
            </a:fld>
            <a:endParaRPr lang="en-US"/>
          </a:p>
        </p:txBody>
      </p:sp>
    </p:spTree>
    <p:extLst>
      <p:ext uri="{BB962C8B-B14F-4D97-AF65-F5344CB8AC3E}">
        <p14:creationId xmlns:p14="http://schemas.microsoft.com/office/powerpoint/2010/main" val="130578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1641DDA-AD50-794D-B7B3-F8283D2DC64F}" type="slidenum">
              <a:rPr lang="en-US"/>
              <a:pPr/>
              <a:t>‹#›</a:t>
            </a:fld>
            <a:endParaRPr lang="en-US"/>
          </a:p>
        </p:txBody>
      </p:sp>
    </p:spTree>
    <p:extLst>
      <p:ext uri="{BB962C8B-B14F-4D97-AF65-F5344CB8AC3E}">
        <p14:creationId xmlns:p14="http://schemas.microsoft.com/office/powerpoint/2010/main" val="57204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3200959-9116-EF46-8E08-0699F82B5643}" type="slidenum">
              <a:rPr lang="en-US"/>
              <a:pPr/>
              <a:t>‹#›</a:t>
            </a:fld>
            <a:endParaRPr lang="en-US"/>
          </a:p>
        </p:txBody>
      </p:sp>
    </p:spTree>
    <p:extLst>
      <p:ext uri="{BB962C8B-B14F-4D97-AF65-F5344CB8AC3E}">
        <p14:creationId xmlns:p14="http://schemas.microsoft.com/office/powerpoint/2010/main" val="248384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147367"/>
            <a:ext cx="12634913" cy="4879776"/>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766" y="1147367"/>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685" y="6027142"/>
            <a:ext cx="12634913" cy="19702463"/>
          </a:xfrm>
        </p:spPr>
        <p:txBody>
          <a:bodyPr/>
          <a:lstStyle>
            <a:lvl1pPr marL="0" indent="0">
              <a:buNone/>
              <a:defRPr sz="1200"/>
            </a:lvl1pPr>
            <a:lvl2pPr marL="400048" indent="0">
              <a:buNone/>
              <a:defRPr sz="1050"/>
            </a:lvl2pPr>
            <a:lvl3pPr marL="800094" indent="0">
              <a:buNone/>
              <a:defRPr sz="900"/>
            </a:lvl3pPr>
            <a:lvl4pPr marL="1200142" indent="0">
              <a:buNone/>
              <a:defRPr sz="750"/>
            </a:lvl4pPr>
            <a:lvl5pPr marL="1600189" indent="0">
              <a:buNone/>
              <a:defRPr sz="750"/>
            </a:lvl5pPr>
            <a:lvl6pPr marL="2000237" indent="0">
              <a:buNone/>
              <a:defRPr sz="750"/>
            </a:lvl6pPr>
            <a:lvl7pPr marL="2400283" indent="0">
              <a:buNone/>
              <a:defRPr sz="750"/>
            </a:lvl7pPr>
            <a:lvl8pPr marL="2800330" indent="0">
              <a:buNone/>
              <a:defRPr sz="750"/>
            </a:lvl8pPr>
            <a:lvl9pPr marL="3200378"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0F95297-818C-8D4D-978C-38ADEAA1B3DD}" type="slidenum">
              <a:rPr lang="en-US"/>
              <a:pPr/>
              <a:t>‹#›</a:t>
            </a:fld>
            <a:endParaRPr lang="en-US"/>
          </a:p>
        </p:txBody>
      </p:sp>
    </p:spTree>
    <p:extLst>
      <p:ext uri="{BB962C8B-B14F-4D97-AF65-F5344CB8AC3E}">
        <p14:creationId xmlns:p14="http://schemas.microsoft.com/office/powerpoint/2010/main" val="2616997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0162243"/>
            <a:ext cx="23043158"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7331" y="2573934"/>
            <a:ext cx="23043158" cy="17281326"/>
          </a:xfrm>
        </p:spPr>
        <p:txBody>
          <a:bodyPr/>
          <a:lstStyle>
            <a:lvl1pPr marL="0" indent="0">
              <a:buNone/>
              <a:defRPr sz="2775"/>
            </a:lvl1pPr>
            <a:lvl2pPr marL="400048" indent="0">
              <a:buNone/>
              <a:defRPr sz="2475"/>
            </a:lvl2pPr>
            <a:lvl3pPr marL="800094" indent="0">
              <a:buNone/>
              <a:defRPr sz="2100"/>
            </a:lvl3pPr>
            <a:lvl4pPr marL="1200142" indent="0">
              <a:buNone/>
              <a:defRPr sz="1725"/>
            </a:lvl4pPr>
            <a:lvl5pPr marL="1600189" indent="0">
              <a:buNone/>
              <a:defRPr sz="1725"/>
            </a:lvl5pPr>
            <a:lvl6pPr marL="2000237" indent="0">
              <a:buNone/>
              <a:defRPr sz="1725"/>
            </a:lvl6pPr>
            <a:lvl7pPr marL="2400283" indent="0">
              <a:buNone/>
              <a:defRPr sz="1725"/>
            </a:lvl7pPr>
            <a:lvl8pPr marL="2800330" indent="0">
              <a:buNone/>
              <a:defRPr sz="1725"/>
            </a:lvl8pPr>
            <a:lvl9pPr marL="3200378" indent="0">
              <a:buNone/>
              <a:defRPr sz="1725"/>
            </a:lvl9pPr>
          </a:lstStyle>
          <a:p>
            <a:pPr lvl="0"/>
            <a:endParaRPr lang="en-US" noProof="0"/>
          </a:p>
        </p:txBody>
      </p:sp>
      <p:sp>
        <p:nvSpPr>
          <p:cNvPr id="4" name="Text Placeholder 3"/>
          <p:cNvSpPr>
            <a:spLocks noGrp="1"/>
          </p:cNvSpPr>
          <p:nvPr>
            <p:ph type="body" sz="half" idx="2"/>
          </p:nvPr>
        </p:nvSpPr>
        <p:spPr>
          <a:xfrm>
            <a:off x="7527331" y="22543097"/>
            <a:ext cx="23043158" cy="3379589"/>
          </a:xfrm>
        </p:spPr>
        <p:txBody>
          <a:bodyPr/>
          <a:lstStyle>
            <a:lvl1pPr marL="0" indent="0">
              <a:buNone/>
              <a:defRPr sz="1200"/>
            </a:lvl1pPr>
            <a:lvl2pPr marL="400048" indent="0">
              <a:buNone/>
              <a:defRPr sz="1050"/>
            </a:lvl2pPr>
            <a:lvl3pPr marL="800094" indent="0">
              <a:buNone/>
              <a:defRPr sz="900"/>
            </a:lvl3pPr>
            <a:lvl4pPr marL="1200142" indent="0">
              <a:buNone/>
              <a:defRPr sz="750"/>
            </a:lvl4pPr>
            <a:lvl5pPr marL="1600189" indent="0">
              <a:buNone/>
              <a:defRPr sz="750"/>
            </a:lvl5pPr>
            <a:lvl6pPr marL="2000237" indent="0">
              <a:buNone/>
              <a:defRPr sz="750"/>
            </a:lvl6pPr>
            <a:lvl7pPr marL="2400283" indent="0">
              <a:buNone/>
              <a:defRPr sz="750"/>
            </a:lvl7pPr>
            <a:lvl8pPr marL="2800330" indent="0">
              <a:buNone/>
              <a:defRPr sz="750"/>
            </a:lvl8pPr>
            <a:lvl9pPr marL="3200378"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99819CA-5FC9-144C-B58B-0AA20C41811A}" type="slidenum">
              <a:rPr lang="en-US"/>
              <a:pPr/>
              <a:t>‹#›</a:t>
            </a:fld>
            <a:endParaRPr lang="en-US"/>
          </a:p>
        </p:txBody>
      </p:sp>
    </p:spTree>
    <p:extLst>
      <p:ext uri="{BB962C8B-B14F-4D97-AF65-F5344CB8AC3E}">
        <p14:creationId xmlns:p14="http://schemas.microsoft.com/office/powerpoint/2010/main" val="177020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19684" y="1152921"/>
            <a:ext cx="34565432"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548598" tIns="274299" rIns="548598" bIns="27429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919684" y="6720286"/>
            <a:ext cx="34565432" cy="190107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548598" tIns="274299" rIns="548598" bIns="2742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919684" y="26231057"/>
            <a:ext cx="8962232" cy="2000250"/>
          </a:xfrm>
          <a:prstGeom prst="rect">
            <a:avLst/>
          </a:prstGeom>
          <a:noFill/>
          <a:ln>
            <a:noFill/>
          </a:ln>
          <a:effectLst/>
          <a:extLst/>
        </p:spPr>
        <p:txBody>
          <a:bodyPr vert="horz" wrap="square" lIns="548598" tIns="274299" rIns="548598" bIns="274299" numCol="1" anchor="t" anchorCtr="0" compatLnSpc="1">
            <a:prstTxWarp prst="textNoShape">
              <a:avLst/>
            </a:prstTxWarp>
          </a:bodyPr>
          <a:lstStyle>
            <a:lvl1pPr>
              <a:defRPr sz="6226" smtClean="0">
                <a:latin typeface="Arial" pitchFamily="34"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13121084" y="26231057"/>
            <a:ext cx="12162632" cy="2000250"/>
          </a:xfrm>
          <a:prstGeom prst="rect">
            <a:avLst/>
          </a:prstGeom>
          <a:noFill/>
          <a:ln>
            <a:noFill/>
          </a:ln>
          <a:effectLst/>
          <a:extLst/>
        </p:spPr>
        <p:txBody>
          <a:bodyPr vert="horz" wrap="square" lIns="548598" tIns="274299" rIns="548598" bIns="274299" numCol="1" anchor="t" anchorCtr="0" compatLnSpc="1">
            <a:prstTxWarp prst="textNoShape">
              <a:avLst/>
            </a:prstTxWarp>
          </a:bodyPr>
          <a:lstStyle>
            <a:lvl1pPr algn="ctr">
              <a:defRPr sz="6226" smtClean="0">
                <a:latin typeface="Arial" pitchFamily="34"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2884" y="26231057"/>
            <a:ext cx="8962232" cy="2000250"/>
          </a:xfrm>
          <a:prstGeom prst="rect">
            <a:avLst/>
          </a:prstGeom>
          <a:noFill/>
          <a:ln>
            <a:noFill/>
          </a:ln>
          <a:effectLst/>
          <a:extLst/>
        </p:spPr>
        <p:txBody>
          <a:bodyPr vert="horz" wrap="square" lIns="548598" tIns="274299" rIns="548598" bIns="274299" numCol="1" anchor="t" anchorCtr="0" compatLnSpc="1">
            <a:prstTxWarp prst="textNoShape">
              <a:avLst/>
            </a:prstTxWarp>
          </a:bodyPr>
          <a:lstStyle>
            <a:lvl1pPr algn="r">
              <a:defRPr sz="6226"/>
            </a:lvl1pPr>
          </a:lstStyle>
          <a:p>
            <a:fld id="{D15B1E5A-9069-C04B-8254-4F15CA28074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15763" rtl="0" eaLnBrk="0" fontAlgn="base" hangingPunct="0">
        <a:spcBef>
          <a:spcPct val="0"/>
        </a:spcBef>
        <a:spcAft>
          <a:spcPct val="0"/>
        </a:spcAft>
        <a:defRPr sz="19877">
          <a:solidFill>
            <a:schemeClr val="tx2"/>
          </a:solidFill>
          <a:latin typeface="+mj-lt"/>
          <a:ea typeface="ＭＳ Ｐゴシック" charset="0"/>
          <a:cs typeface="+mj-cs"/>
        </a:defRPr>
      </a:lvl1pPr>
      <a:lvl2pPr algn="ctr" defTabSz="4115763" rtl="0" eaLnBrk="0" fontAlgn="base" hangingPunct="0">
        <a:spcBef>
          <a:spcPct val="0"/>
        </a:spcBef>
        <a:spcAft>
          <a:spcPct val="0"/>
        </a:spcAft>
        <a:defRPr sz="19877">
          <a:solidFill>
            <a:schemeClr val="tx2"/>
          </a:solidFill>
          <a:latin typeface="Arial" charset="0"/>
          <a:ea typeface="ＭＳ Ｐゴシック" charset="0"/>
        </a:defRPr>
      </a:lvl2pPr>
      <a:lvl3pPr algn="ctr" defTabSz="4115763" rtl="0" eaLnBrk="0" fontAlgn="base" hangingPunct="0">
        <a:spcBef>
          <a:spcPct val="0"/>
        </a:spcBef>
        <a:spcAft>
          <a:spcPct val="0"/>
        </a:spcAft>
        <a:defRPr sz="19877">
          <a:solidFill>
            <a:schemeClr val="tx2"/>
          </a:solidFill>
          <a:latin typeface="Arial" charset="0"/>
          <a:ea typeface="ＭＳ Ｐゴシック" charset="0"/>
        </a:defRPr>
      </a:lvl3pPr>
      <a:lvl4pPr algn="ctr" defTabSz="4115763" rtl="0" eaLnBrk="0" fontAlgn="base" hangingPunct="0">
        <a:spcBef>
          <a:spcPct val="0"/>
        </a:spcBef>
        <a:spcAft>
          <a:spcPct val="0"/>
        </a:spcAft>
        <a:defRPr sz="19877">
          <a:solidFill>
            <a:schemeClr val="tx2"/>
          </a:solidFill>
          <a:latin typeface="Arial" charset="0"/>
          <a:ea typeface="ＭＳ Ｐゴシック" charset="0"/>
        </a:defRPr>
      </a:lvl4pPr>
      <a:lvl5pPr algn="ctr" defTabSz="4115763" rtl="0" eaLnBrk="0" fontAlgn="base" hangingPunct="0">
        <a:spcBef>
          <a:spcPct val="0"/>
        </a:spcBef>
        <a:spcAft>
          <a:spcPct val="0"/>
        </a:spcAft>
        <a:defRPr sz="19877">
          <a:solidFill>
            <a:schemeClr val="tx2"/>
          </a:solidFill>
          <a:latin typeface="Arial" charset="0"/>
          <a:ea typeface="ＭＳ Ｐゴシック" charset="0"/>
        </a:defRPr>
      </a:lvl5pPr>
      <a:lvl6pPr marL="400048" algn="ctr" defTabSz="4115763" rtl="0" fontAlgn="base">
        <a:spcBef>
          <a:spcPct val="0"/>
        </a:spcBef>
        <a:spcAft>
          <a:spcPct val="0"/>
        </a:spcAft>
        <a:defRPr sz="19877">
          <a:solidFill>
            <a:schemeClr val="tx2"/>
          </a:solidFill>
          <a:latin typeface="Arial" charset="0"/>
        </a:defRPr>
      </a:lvl6pPr>
      <a:lvl7pPr marL="800094" algn="ctr" defTabSz="4115763" rtl="0" fontAlgn="base">
        <a:spcBef>
          <a:spcPct val="0"/>
        </a:spcBef>
        <a:spcAft>
          <a:spcPct val="0"/>
        </a:spcAft>
        <a:defRPr sz="19877">
          <a:solidFill>
            <a:schemeClr val="tx2"/>
          </a:solidFill>
          <a:latin typeface="Arial" charset="0"/>
        </a:defRPr>
      </a:lvl7pPr>
      <a:lvl8pPr marL="1200142" algn="ctr" defTabSz="4115763" rtl="0" fontAlgn="base">
        <a:spcBef>
          <a:spcPct val="0"/>
        </a:spcBef>
        <a:spcAft>
          <a:spcPct val="0"/>
        </a:spcAft>
        <a:defRPr sz="19877">
          <a:solidFill>
            <a:schemeClr val="tx2"/>
          </a:solidFill>
          <a:latin typeface="Arial" charset="0"/>
        </a:defRPr>
      </a:lvl8pPr>
      <a:lvl9pPr marL="1600189" algn="ctr" defTabSz="4115763" rtl="0" fontAlgn="base">
        <a:spcBef>
          <a:spcPct val="0"/>
        </a:spcBef>
        <a:spcAft>
          <a:spcPct val="0"/>
        </a:spcAft>
        <a:defRPr sz="19877">
          <a:solidFill>
            <a:schemeClr val="tx2"/>
          </a:solidFill>
          <a:latin typeface="Arial" charset="0"/>
        </a:defRPr>
      </a:lvl9pPr>
    </p:titleStyle>
    <p:bodyStyle>
      <a:lvl1pPr marL="1541849" indent="-1541849" algn="l" defTabSz="4115763" rtl="0" eaLnBrk="0" fontAlgn="base" hangingPunct="0">
        <a:spcBef>
          <a:spcPct val="20000"/>
        </a:spcBef>
        <a:spcAft>
          <a:spcPct val="0"/>
        </a:spcAft>
        <a:buChar char="•"/>
        <a:defRPr sz="14401">
          <a:solidFill>
            <a:schemeClr val="tx1"/>
          </a:solidFill>
          <a:latin typeface="+mn-lt"/>
          <a:ea typeface="ＭＳ Ｐゴシック" charset="0"/>
          <a:cs typeface="+mn-cs"/>
        </a:defRPr>
      </a:lvl1pPr>
      <a:lvl2pPr marL="3344839" indent="-1287653" algn="l" defTabSz="4115763" rtl="0" eaLnBrk="0" fontAlgn="base" hangingPunct="0">
        <a:spcBef>
          <a:spcPct val="20000"/>
        </a:spcBef>
        <a:spcAft>
          <a:spcPct val="0"/>
        </a:spcAft>
        <a:buChar char="–"/>
        <a:defRPr sz="12601">
          <a:solidFill>
            <a:schemeClr val="tx1"/>
          </a:solidFill>
          <a:latin typeface="+mn-lt"/>
          <a:ea typeface="ＭＳ Ｐゴシック" charset="0"/>
        </a:defRPr>
      </a:lvl2pPr>
      <a:lvl3pPr marL="5143662" indent="-1027899" algn="l" defTabSz="4115763" rtl="0" eaLnBrk="0" fontAlgn="base" hangingPunct="0">
        <a:spcBef>
          <a:spcPct val="20000"/>
        </a:spcBef>
        <a:spcAft>
          <a:spcPct val="0"/>
        </a:spcAft>
        <a:buChar char="•"/>
        <a:defRPr sz="10875">
          <a:solidFill>
            <a:schemeClr val="tx1"/>
          </a:solidFill>
          <a:latin typeface="+mn-lt"/>
          <a:ea typeface="ＭＳ Ｐゴシック" charset="0"/>
        </a:defRPr>
      </a:lvl3pPr>
      <a:lvl4pPr marL="7200848" indent="-1027899" algn="l" defTabSz="4115763" rtl="0" eaLnBrk="0" fontAlgn="base" hangingPunct="0">
        <a:spcBef>
          <a:spcPct val="20000"/>
        </a:spcBef>
        <a:spcAft>
          <a:spcPct val="0"/>
        </a:spcAft>
        <a:buChar char="–"/>
        <a:defRPr sz="9000">
          <a:solidFill>
            <a:schemeClr val="tx1"/>
          </a:solidFill>
          <a:latin typeface="+mn-lt"/>
          <a:ea typeface="ＭＳ Ｐゴシック" charset="0"/>
        </a:defRPr>
      </a:lvl4pPr>
      <a:lvl5pPr marL="9259425" indent="-1029288" algn="l" defTabSz="4115763" rtl="0" eaLnBrk="0" fontAlgn="base" hangingPunct="0">
        <a:spcBef>
          <a:spcPct val="20000"/>
        </a:spcBef>
        <a:spcAft>
          <a:spcPct val="0"/>
        </a:spcAft>
        <a:buChar char="»"/>
        <a:defRPr sz="9000">
          <a:solidFill>
            <a:schemeClr val="tx1"/>
          </a:solidFill>
          <a:latin typeface="+mn-lt"/>
          <a:ea typeface="ＭＳ Ｐゴシック" charset="0"/>
        </a:defRPr>
      </a:lvl5pPr>
      <a:lvl6pPr marL="9659472" indent="-1029288" algn="l" defTabSz="4115763" rtl="0" fontAlgn="base">
        <a:spcBef>
          <a:spcPct val="20000"/>
        </a:spcBef>
        <a:spcAft>
          <a:spcPct val="0"/>
        </a:spcAft>
        <a:buChar char="»"/>
        <a:defRPr sz="9000">
          <a:solidFill>
            <a:schemeClr val="tx1"/>
          </a:solidFill>
          <a:latin typeface="+mn-lt"/>
        </a:defRPr>
      </a:lvl6pPr>
      <a:lvl7pPr marL="10059518" indent="-1029288" algn="l" defTabSz="4115763" rtl="0" fontAlgn="base">
        <a:spcBef>
          <a:spcPct val="20000"/>
        </a:spcBef>
        <a:spcAft>
          <a:spcPct val="0"/>
        </a:spcAft>
        <a:buChar char="»"/>
        <a:defRPr sz="9000">
          <a:solidFill>
            <a:schemeClr val="tx1"/>
          </a:solidFill>
          <a:latin typeface="+mn-lt"/>
        </a:defRPr>
      </a:lvl7pPr>
      <a:lvl8pPr marL="10459566" indent="-1029288" algn="l" defTabSz="4115763" rtl="0" fontAlgn="base">
        <a:spcBef>
          <a:spcPct val="20000"/>
        </a:spcBef>
        <a:spcAft>
          <a:spcPct val="0"/>
        </a:spcAft>
        <a:buChar char="»"/>
        <a:defRPr sz="9000">
          <a:solidFill>
            <a:schemeClr val="tx1"/>
          </a:solidFill>
          <a:latin typeface="+mn-lt"/>
        </a:defRPr>
      </a:lvl8pPr>
      <a:lvl9pPr marL="10859613" indent="-1029288" algn="l" defTabSz="4115763" rtl="0" fontAlgn="base">
        <a:spcBef>
          <a:spcPct val="20000"/>
        </a:spcBef>
        <a:spcAft>
          <a:spcPct val="0"/>
        </a:spcAft>
        <a:buChar char="»"/>
        <a:defRPr sz="9000">
          <a:solidFill>
            <a:schemeClr val="tx1"/>
          </a:solidFill>
          <a:latin typeface="+mn-lt"/>
        </a:defRPr>
      </a:lvl9pPr>
    </p:bodyStyle>
    <p:otherStyle>
      <a:defPPr>
        <a:defRPr lang="en-US"/>
      </a:defPPr>
      <a:lvl1pPr marL="0" algn="l" defTabSz="800094" rtl="0" eaLnBrk="1" latinLnBrk="0" hangingPunct="1">
        <a:defRPr sz="1575" kern="1200">
          <a:solidFill>
            <a:schemeClr val="tx1"/>
          </a:solidFill>
          <a:latin typeface="+mn-lt"/>
          <a:ea typeface="+mn-ea"/>
          <a:cs typeface="+mn-cs"/>
        </a:defRPr>
      </a:lvl1pPr>
      <a:lvl2pPr marL="400048" algn="l" defTabSz="800094" rtl="0" eaLnBrk="1" latinLnBrk="0" hangingPunct="1">
        <a:defRPr sz="1575" kern="1200">
          <a:solidFill>
            <a:schemeClr val="tx1"/>
          </a:solidFill>
          <a:latin typeface="+mn-lt"/>
          <a:ea typeface="+mn-ea"/>
          <a:cs typeface="+mn-cs"/>
        </a:defRPr>
      </a:lvl2pPr>
      <a:lvl3pPr marL="800094" algn="l" defTabSz="800094" rtl="0" eaLnBrk="1" latinLnBrk="0" hangingPunct="1">
        <a:defRPr sz="1575" kern="1200">
          <a:solidFill>
            <a:schemeClr val="tx1"/>
          </a:solidFill>
          <a:latin typeface="+mn-lt"/>
          <a:ea typeface="+mn-ea"/>
          <a:cs typeface="+mn-cs"/>
        </a:defRPr>
      </a:lvl3pPr>
      <a:lvl4pPr marL="1200142" algn="l" defTabSz="800094" rtl="0" eaLnBrk="1" latinLnBrk="0" hangingPunct="1">
        <a:defRPr sz="1575" kern="1200">
          <a:solidFill>
            <a:schemeClr val="tx1"/>
          </a:solidFill>
          <a:latin typeface="+mn-lt"/>
          <a:ea typeface="+mn-ea"/>
          <a:cs typeface="+mn-cs"/>
        </a:defRPr>
      </a:lvl4pPr>
      <a:lvl5pPr marL="1600189" algn="l" defTabSz="800094" rtl="0" eaLnBrk="1" latinLnBrk="0" hangingPunct="1">
        <a:defRPr sz="1575" kern="1200">
          <a:solidFill>
            <a:schemeClr val="tx1"/>
          </a:solidFill>
          <a:latin typeface="+mn-lt"/>
          <a:ea typeface="+mn-ea"/>
          <a:cs typeface="+mn-cs"/>
        </a:defRPr>
      </a:lvl5pPr>
      <a:lvl6pPr marL="2000237" algn="l" defTabSz="800094" rtl="0" eaLnBrk="1" latinLnBrk="0" hangingPunct="1">
        <a:defRPr sz="1575" kern="1200">
          <a:solidFill>
            <a:schemeClr val="tx1"/>
          </a:solidFill>
          <a:latin typeface="+mn-lt"/>
          <a:ea typeface="+mn-ea"/>
          <a:cs typeface="+mn-cs"/>
        </a:defRPr>
      </a:lvl6pPr>
      <a:lvl7pPr marL="2400283" algn="l" defTabSz="800094" rtl="0" eaLnBrk="1" latinLnBrk="0" hangingPunct="1">
        <a:defRPr sz="1575" kern="1200">
          <a:solidFill>
            <a:schemeClr val="tx1"/>
          </a:solidFill>
          <a:latin typeface="+mn-lt"/>
          <a:ea typeface="+mn-ea"/>
          <a:cs typeface="+mn-cs"/>
        </a:defRPr>
      </a:lvl7pPr>
      <a:lvl8pPr marL="2800330" algn="l" defTabSz="800094" rtl="0" eaLnBrk="1" latinLnBrk="0" hangingPunct="1">
        <a:defRPr sz="1575" kern="1200">
          <a:solidFill>
            <a:schemeClr val="tx1"/>
          </a:solidFill>
          <a:latin typeface="+mn-lt"/>
          <a:ea typeface="+mn-ea"/>
          <a:cs typeface="+mn-cs"/>
        </a:defRPr>
      </a:lvl8pPr>
      <a:lvl9pPr marL="3200378" algn="l" defTabSz="80009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2061" name="Rectangle 13"/>
          <p:cNvSpPr>
            <a:spLocks noGrp="1" noChangeArrowheads="1"/>
          </p:cNvSpPr>
          <p:nvPr>
            <p:ph type="title"/>
          </p:nvPr>
        </p:nvSpPr>
        <p:spPr>
          <a:solidFill>
            <a:schemeClr val="accent1">
              <a:lumMod val="50000"/>
            </a:schemeClr>
          </a:solidFill>
        </p:spPr>
        <p:txBody>
          <a:bodyPr/>
          <a:lstStyle/>
          <a:p>
            <a:pPr eaLnBrk="1" hangingPunct="1"/>
            <a:r>
              <a:rPr lang="en-US" sz="9900" b="1">
                <a:solidFill>
                  <a:schemeClr val="bg1"/>
                </a:solidFill>
                <a:latin typeface="Arial" charset="0"/>
              </a:rPr>
              <a:t>Put the Title of the Poster Here</a:t>
            </a:r>
            <a:br>
              <a:rPr lang="en-US" sz="5250">
                <a:latin typeface="Arial" charset="0"/>
              </a:rPr>
            </a:br>
            <a:r>
              <a:rPr lang="en-US" sz="5250" i="1">
                <a:solidFill>
                  <a:schemeClr val="bg1"/>
                </a:solidFill>
                <a:latin typeface="Arial" charset="0"/>
              </a:rPr>
              <a:t>Researcher</a:t>
            </a:r>
            <a:r>
              <a:rPr lang="ja-JP" altLang="en-US" sz="5250" i="1">
                <a:solidFill>
                  <a:schemeClr val="bg1"/>
                </a:solidFill>
                <a:latin typeface="Arial" charset="0"/>
              </a:rPr>
              <a:t>’</a:t>
            </a:r>
            <a:r>
              <a:rPr lang="en-US" sz="5250" i="1">
                <a:solidFill>
                  <a:schemeClr val="bg1"/>
                </a:solidFill>
                <a:latin typeface="Arial" charset="0"/>
              </a:rPr>
              <a:t>s names</a:t>
            </a:r>
            <a:br>
              <a:rPr lang="en-US" sz="5250" i="1">
                <a:solidFill>
                  <a:schemeClr val="bg1"/>
                </a:solidFill>
                <a:latin typeface="Arial" charset="0"/>
              </a:rPr>
            </a:br>
            <a:r>
              <a:rPr lang="en-US" sz="5250" i="1">
                <a:solidFill>
                  <a:schemeClr val="bg1"/>
                </a:solidFill>
                <a:latin typeface="Arial" charset="0"/>
              </a:rPr>
              <a:t>Name of Institution can be placed here</a:t>
            </a:r>
          </a:p>
        </p:txBody>
      </p:sp>
      <p:sp>
        <p:nvSpPr>
          <p:cNvPr id="2065" name="Rectangle 17"/>
          <p:cNvSpPr>
            <a:spLocks noChangeArrowheads="1"/>
          </p:cNvSpPr>
          <p:nvPr/>
        </p:nvSpPr>
        <p:spPr bwMode="auto">
          <a:xfrm>
            <a:off x="427833" y="65341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Abstract</a:t>
            </a:r>
          </a:p>
        </p:txBody>
      </p:sp>
      <p:sp>
        <p:nvSpPr>
          <p:cNvPr id="2067" name="Rectangle 19"/>
          <p:cNvSpPr>
            <a:spLocks noChangeArrowheads="1"/>
          </p:cNvSpPr>
          <p:nvPr/>
        </p:nvSpPr>
        <p:spPr bwMode="auto">
          <a:xfrm>
            <a:off x="12962732" y="65341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Methods</a:t>
            </a:r>
          </a:p>
        </p:txBody>
      </p:sp>
      <p:sp>
        <p:nvSpPr>
          <p:cNvPr id="2068" name="Rectangle 20"/>
          <p:cNvSpPr>
            <a:spLocks noChangeArrowheads="1"/>
          </p:cNvSpPr>
          <p:nvPr/>
        </p:nvSpPr>
        <p:spPr bwMode="auto">
          <a:xfrm>
            <a:off x="25708771" y="65341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Conclusion</a:t>
            </a:r>
          </a:p>
        </p:txBody>
      </p:sp>
      <p:sp>
        <p:nvSpPr>
          <p:cNvPr id="2054" name="Text Box 21"/>
          <p:cNvSpPr txBox="1">
            <a:spLocks noChangeArrowheads="1"/>
          </p:cNvSpPr>
          <p:nvPr/>
        </p:nvSpPr>
        <p:spPr bwMode="auto">
          <a:xfrm>
            <a:off x="638969" y="14596269"/>
            <a:ext cx="11629232" cy="13865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endParaRPr lang="en-US" sz="8026"/>
          </a:p>
        </p:txBody>
      </p:sp>
      <p:sp>
        <p:nvSpPr>
          <p:cNvPr id="2055" name="Text Box 22"/>
          <p:cNvSpPr txBox="1">
            <a:spLocks noChangeArrowheads="1"/>
          </p:cNvSpPr>
          <p:nvPr/>
        </p:nvSpPr>
        <p:spPr bwMode="auto">
          <a:xfrm>
            <a:off x="533402" y="14462919"/>
            <a:ext cx="12054284" cy="13865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endParaRPr lang="en-US" sz="8026"/>
          </a:p>
        </p:txBody>
      </p:sp>
      <p:sp>
        <p:nvSpPr>
          <p:cNvPr id="2073" name="Rectangle 25"/>
          <p:cNvSpPr>
            <a:spLocks noChangeArrowheads="1"/>
          </p:cNvSpPr>
          <p:nvPr/>
        </p:nvSpPr>
        <p:spPr bwMode="auto">
          <a:xfrm>
            <a:off x="427833" y="145351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Objectives</a:t>
            </a:r>
          </a:p>
        </p:txBody>
      </p:sp>
      <p:sp>
        <p:nvSpPr>
          <p:cNvPr id="2074" name="Rectangle 26"/>
          <p:cNvSpPr>
            <a:spLocks noChangeArrowheads="1"/>
          </p:cNvSpPr>
          <p:nvPr/>
        </p:nvSpPr>
        <p:spPr bwMode="auto">
          <a:xfrm>
            <a:off x="25708771" y="249364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References</a:t>
            </a:r>
          </a:p>
        </p:txBody>
      </p:sp>
      <p:sp>
        <p:nvSpPr>
          <p:cNvPr id="2078" name="Rectangle 30"/>
          <p:cNvSpPr>
            <a:spLocks noChangeArrowheads="1"/>
          </p:cNvSpPr>
          <p:nvPr/>
        </p:nvSpPr>
        <p:spPr bwMode="auto">
          <a:xfrm>
            <a:off x="12962732" y="18268950"/>
            <a:ext cx="12157075" cy="1200150"/>
          </a:xfrm>
          <a:prstGeom prst="rect">
            <a:avLst/>
          </a:prstGeom>
          <a:gradFill rotWithShape="0">
            <a:gsLst>
              <a:gs pos="0">
                <a:schemeClr val="hlink"/>
              </a:gs>
              <a:gs pos="50000">
                <a:srgbClr val="FFFFFF"/>
              </a:gs>
              <a:gs pos="100000">
                <a:schemeClr val="hlink"/>
              </a:gs>
            </a:gsLst>
            <a:lin ang="5400000" scaled="1"/>
          </a:gradFill>
          <a:ln w="9525">
            <a:solidFill>
              <a:schemeClr val="tx1"/>
            </a:solidFill>
            <a:miter lim="800000"/>
            <a:headEnd/>
            <a:tailEnd/>
          </a:ln>
          <a:effectLst/>
          <a:extLst/>
        </p:spPr>
        <p:txBody>
          <a:bodyPr wrap="none" lIns="150011" tIns="75005" rIns="150011" bIns="75005" anchor="ctr"/>
          <a:lstStyle/>
          <a:p>
            <a:pPr algn="ctr" defTabSz="4115763">
              <a:defRPr/>
            </a:pPr>
            <a:r>
              <a:rPr lang="en-US" sz="4725" b="1">
                <a:ea typeface="+mn-ea"/>
              </a:rPr>
              <a:t>Chart or Graphic title here</a:t>
            </a:r>
          </a:p>
        </p:txBody>
      </p:sp>
      <p:sp>
        <p:nvSpPr>
          <p:cNvPr id="2059" name="Text Box 32"/>
          <p:cNvSpPr txBox="1">
            <a:spLocks noChangeArrowheads="1"/>
          </p:cNvSpPr>
          <p:nvPr/>
        </p:nvSpPr>
        <p:spPr bwMode="auto">
          <a:xfrm>
            <a:off x="638969" y="16135351"/>
            <a:ext cx="11734800" cy="1467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a:t>Insert your text here. Remember to size your font to fit your information into the space. The larger your font, the easier it will be for others to read your poster. </a:t>
            </a:r>
          </a:p>
        </p:txBody>
      </p:sp>
      <p:sp>
        <p:nvSpPr>
          <p:cNvPr id="2060" name="Text Box 33"/>
          <p:cNvSpPr txBox="1">
            <a:spLocks noChangeArrowheads="1"/>
          </p:cNvSpPr>
          <p:nvPr/>
        </p:nvSpPr>
        <p:spPr bwMode="auto">
          <a:xfrm>
            <a:off x="25817117" y="26508869"/>
            <a:ext cx="11948716" cy="5900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a:t>Insert references here</a:t>
            </a:r>
          </a:p>
        </p:txBody>
      </p:sp>
      <p:sp>
        <p:nvSpPr>
          <p:cNvPr id="2" name="Text Box 35"/>
          <p:cNvSpPr txBox="1">
            <a:spLocks noChangeArrowheads="1"/>
          </p:cNvSpPr>
          <p:nvPr/>
        </p:nvSpPr>
        <p:spPr bwMode="auto">
          <a:xfrm>
            <a:off x="13121086" y="8134350"/>
            <a:ext cx="11843147" cy="200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a:t>Insert your text here. Remember, you can change template colors to suit your own taste or institution colors. The graphic can be replaced with several smaller graphics.</a:t>
            </a:r>
            <a:endParaRPr lang="en-US" sz="8026"/>
          </a:p>
        </p:txBody>
      </p:sp>
      <p:sp>
        <p:nvSpPr>
          <p:cNvPr id="2062" name="Text Box 36"/>
          <p:cNvSpPr txBox="1">
            <a:spLocks noChangeArrowheads="1"/>
          </p:cNvSpPr>
          <p:nvPr/>
        </p:nvSpPr>
        <p:spPr bwMode="auto">
          <a:xfrm>
            <a:off x="25817117" y="8134351"/>
            <a:ext cx="11948716" cy="5900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a:t>Put your information here. Remember to size your font accordingly. </a:t>
            </a:r>
          </a:p>
        </p:txBody>
      </p:sp>
      <p:sp>
        <p:nvSpPr>
          <p:cNvPr id="2063" name="Text Box 40"/>
          <p:cNvSpPr txBox="1">
            <a:spLocks noChangeArrowheads="1"/>
          </p:cNvSpPr>
          <p:nvPr/>
        </p:nvSpPr>
        <p:spPr bwMode="auto">
          <a:xfrm>
            <a:off x="533399" y="8134350"/>
            <a:ext cx="11840369" cy="200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50011" tIns="75005" rIns="150011" bIns="75005"/>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a:t>Insert your text here. You can place your organizations logos on either side of the title of the poster.</a:t>
            </a:r>
            <a:endParaRPr lang="en-US" sz="8026"/>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1285</TotalTime>
  <Words>132</Words>
  <Application>Microsoft Macintosh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ＭＳ Ｐゴシック</vt:lpstr>
      <vt:lpstr>Arial</vt:lpstr>
      <vt:lpstr>Default Design</vt:lpstr>
      <vt:lpstr>Put the Title of the Poster Here Researcher’s names Name of Institution can be placed here</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Free Research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Austun Ables</cp:lastModifiedBy>
  <cp:revision>20</cp:revision>
  <dcterms:created xsi:type="dcterms:W3CDTF">2004-07-26T21:45:23Z</dcterms:created>
  <dcterms:modified xsi:type="dcterms:W3CDTF">2020-01-28T19:00:47Z</dcterms:modified>
  <cp:category>templates for scientific poster</cp:category>
</cp:coreProperties>
</file>