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2880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380933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761865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142798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52373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1904663" algn="l" defTabSz="380933" rtl="0" eaLnBrk="1" latinLnBrk="0" hangingPunct="1"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285595" algn="l" defTabSz="380933" rtl="0" eaLnBrk="1" latinLnBrk="0" hangingPunct="1"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666528" algn="l" defTabSz="380933" rtl="0" eaLnBrk="1" latinLnBrk="0" hangingPunct="1"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047460" algn="l" defTabSz="380933" rtl="0" eaLnBrk="1" latinLnBrk="0" hangingPunct="1">
      <a:defRPr sz="25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ECFF"/>
    <a:srgbClr val="99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128" y="272"/>
      </p:cViewPr>
      <p:guideLst>
        <p:guide orient="horz" pos="9072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7" y="8948342"/>
            <a:ext cx="32642969" cy="617299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4" y="16321484"/>
            <a:ext cx="26883916" cy="7362032"/>
          </a:xfrm>
        </p:spPr>
        <p:txBody>
          <a:bodyPr/>
          <a:lstStyle>
            <a:lvl1pPr marL="0" indent="0" algn="ctr">
              <a:buNone/>
              <a:defRPr/>
            </a:lvl1pPr>
            <a:lvl2pPr marL="400048" indent="0" algn="ctr">
              <a:buNone/>
              <a:defRPr/>
            </a:lvl2pPr>
            <a:lvl3pPr marL="800094" indent="0" algn="ctr">
              <a:buNone/>
              <a:defRPr/>
            </a:lvl3pPr>
            <a:lvl4pPr marL="1200142" indent="0" algn="ctr">
              <a:buNone/>
              <a:defRPr/>
            </a:lvl4pPr>
            <a:lvl5pPr marL="1600189" indent="0" algn="ctr">
              <a:buNone/>
              <a:defRPr/>
            </a:lvl5pPr>
            <a:lvl6pPr marL="2000237" indent="0" algn="ctr">
              <a:buNone/>
              <a:defRPr/>
            </a:lvl6pPr>
            <a:lvl7pPr marL="2400283" indent="0" algn="ctr">
              <a:buNone/>
              <a:defRPr/>
            </a:lvl7pPr>
            <a:lvl8pPr marL="2800330" indent="0" algn="ctr">
              <a:buNone/>
              <a:defRPr/>
            </a:lvl8pPr>
            <a:lvl9pPr marL="32003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E2968-D4B2-F54B-86B4-8499E93796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5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34462-ACD7-DA49-A273-466B843EBC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5148" y="1154312"/>
            <a:ext cx="8639969" cy="245766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1076" y="1154312"/>
            <a:ext cx="25790723" cy="24576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2BE90-29C3-7648-B99E-361FD577C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4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604F4-F036-754D-9075-207191B62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3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509260"/>
            <a:ext cx="32644358" cy="5720159"/>
          </a:xfrm>
        </p:spPr>
        <p:txBody>
          <a:bodyPr anchor="t"/>
          <a:lstStyle>
            <a:lvl1pPr algn="l">
              <a:defRPr sz="352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208471"/>
            <a:ext cx="32644358" cy="6300788"/>
          </a:xfrm>
        </p:spPr>
        <p:txBody>
          <a:bodyPr anchor="b"/>
          <a:lstStyle>
            <a:lvl1pPr marL="0" indent="0">
              <a:buNone/>
              <a:defRPr sz="1725"/>
            </a:lvl1pPr>
            <a:lvl2pPr marL="400048" indent="0">
              <a:buNone/>
              <a:defRPr sz="1575"/>
            </a:lvl2pPr>
            <a:lvl3pPr marL="800094" indent="0">
              <a:buNone/>
              <a:defRPr sz="1425"/>
            </a:lvl3pPr>
            <a:lvl4pPr marL="1200142" indent="0">
              <a:buNone/>
              <a:defRPr sz="1200"/>
            </a:lvl4pPr>
            <a:lvl5pPr marL="1600189" indent="0">
              <a:buNone/>
              <a:defRPr sz="1200"/>
            </a:lvl5pPr>
            <a:lvl6pPr marL="2000237" indent="0">
              <a:buNone/>
              <a:defRPr sz="1200"/>
            </a:lvl6pPr>
            <a:lvl7pPr marL="2400283" indent="0">
              <a:buNone/>
              <a:defRPr sz="1200"/>
            </a:lvl7pPr>
            <a:lvl8pPr marL="2800330" indent="0">
              <a:buNone/>
              <a:defRPr sz="1200"/>
            </a:lvl8pPr>
            <a:lvl9pPr marL="32003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CBF68-1EF5-CA4B-91A7-1CD7F4CB4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1075" y="6721675"/>
            <a:ext cx="17214651" cy="1900932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7" y="6721675"/>
            <a:ext cx="17216041" cy="1900932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F696F-B611-1E4F-8A6A-6824E0AAF8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1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152921"/>
            <a:ext cx="34565432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6448030"/>
            <a:ext cx="169687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8" indent="0">
              <a:buNone/>
              <a:defRPr sz="1725" b="1"/>
            </a:lvl2pPr>
            <a:lvl3pPr marL="800094" indent="0">
              <a:buNone/>
              <a:defRPr sz="1575" b="1"/>
            </a:lvl3pPr>
            <a:lvl4pPr marL="1200142" indent="0">
              <a:buNone/>
              <a:defRPr sz="1425" b="1"/>
            </a:lvl4pPr>
            <a:lvl5pPr marL="1600189" indent="0">
              <a:buNone/>
              <a:defRPr sz="1425" b="1"/>
            </a:lvl5pPr>
            <a:lvl6pPr marL="2000237" indent="0">
              <a:buNone/>
              <a:defRPr sz="1425" b="1"/>
            </a:lvl6pPr>
            <a:lvl7pPr marL="2400283" indent="0">
              <a:buNone/>
              <a:defRPr sz="1425" b="1"/>
            </a:lvl7pPr>
            <a:lvl8pPr marL="2800330" indent="0">
              <a:buNone/>
              <a:defRPr sz="1425" b="1"/>
            </a:lvl8pPr>
            <a:lvl9pPr marL="3200378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9134477"/>
            <a:ext cx="16968788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5" y="6448030"/>
            <a:ext cx="16975733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8" indent="0">
              <a:buNone/>
              <a:defRPr sz="1725" b="1"/>
            </a:lvl2pPr>
            <a:lvl3pPr marL="800094" indent="0">
              <a:buNone/>
              <a:defRPr sz="1575" b="1"/>
            </a:lvl3pPr>
            <a:lvl4pPr marL="1200142" indent="0">
              <a:buNone/>
              <a:defRPr sz="1425" b="1"/>
            </a:lvl4pPr>
            <a:lvl5pPr marL="1600189" indent="0">
              <a:buNone/>
              <a:defRPr sz="1425" b="1"/>
            </a:lvl5pPr>
            <a:lvl6pPr marL="2000237" indent="0">
              <a:buNone/>
              <a:defRPr sz="1425" b="1"/>
            </a:lvl6pPr>
            <a:lvl7pPr marL="2400283" indent="0">
              <a:buNone/>
              <a:defRPr sz="1425" b="1"/>
            </a:lvl7pPr>
            <a:lvl8pPr marL="2800330" indent="0">
              <a:buNone/>
              <a:defRPr sz="1425" b="1"/>
            </a:lvl8pPr>
            <a:lvl9pPr marL="3200378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5" y="9134477"/>
            <a:ext cx="16975733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C68A-F349-4848-AE54-A17029E102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1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D8B08C-DFB3-EF47-BE18-84DA72ACF9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4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88E9F-06FE-3842-9116-292C0B984F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147367"/>
            <a:ext cx="12634913" cy="4879776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147367"/>
            <a:ext cx="21469350" cy="24582239"/>
          </a:xfrm>
        </p:spPr>
        <p:txBody>
          <a:bodyPr/>
          <a:lstStyle>
            <a:lvl1pPr>
              <a:defRPr sz="2775"/>
            </a:lvl1pPr>
            <a:lvl2pPr>
              <a:defRPr sz="2475"/>
            </a:lvl2pPr>
            <a:lvl3pPr>
              <a:defRPr sz="210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5" y="6027142"/>
            <a:ext cx="12634913" cy="19702463"/>
          </a:xfrm>
        </p:spPr>
        <p:txBody>
          <a:bodyPr/>
          <a:lstStyle>
            <a:lvl1pPr marL="0" indent="0">
              <a:buNone/>
              <a:defRPr sz="1200"/>
            </a:lvl1pPr>
            <a:lvl2pPr marL="400048" indent="0">
              <a:buNone/>
              <a:defRPr sz="1050"/>
            </a:lvl2pPr>
            <a:lvl3pPr marL="800094" indent="0">
              <a:buNone/>
              <a:defRPr sz="900"/>
            </a:lvl3pPr>
            <a:lvl4pPr marL="1200142" indent="0">
              <a:buNone/>
              <a:defRPr sz="750"/>
            </a:lvl4pPr>
            <a:lvl5pPr marL="1600189" indent="0">
              <a:buNone/>
              <a:defRPr sz="750"/>
            </a:lvl5pPr>
            <a:lvl6pPr marL="2000237" indent="0">
              <a:buNone/>
              <a:defRPr sz="750"/>
            </a:lvl6pPr>
            <a:lvl7pPr marL="2400283" indent="0">
              <a:buNone/>
              <a:defRPr sz="750"/>
            </a:lvl7pPr>
            <a:lvl8pPr marL="2800330" indent="0">
              <a:buNone/>
              <a:defRPr sz="750"/>
            </a:lvl8pPr>
            <a:lvl9pPr marL="32003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5DF43-58F7-184F-9E07-31ECF1D1B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0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0162243"/>
            <a:ext cx="23043158" cy="2380853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573934"/>
            <a:ext cx="23043158" cy="17281326"/>
          </a:xfrm>
        </p:spPr>
        <p:txBody>
          <a:bodyPr/>
          <a:lstStyle>
            <a:lvl1pPr marL="0" indent="0">
              <a:buNone/>
              <a:defRPr sz="2775"/>
            </a:lvl1pPr>
            <a:lvl2pPr marL="400048" indent="0">
              <a:buNone/>
              <a:defRPr sz="2475"/>
            </a:lvl2pPr>
            <a:lvl3pPr marL="800094" indent="0">
              <a:buNone/>
              <a:defRPr sz="2100"/>
            </a:lvl3pPr>
            <a:lvl4pPr marL="1200142" indent="0">
              <a:buNone/>
              <a:defRPr sz="1725"/>
            </a:lvl4pPr>
            <a:lvl5pPr marL="1600189" indent="0">
              <a:buNone/>
              <a:defRPr sz="1725"/>
            </a:lvl5pPr>
            <a:lvl6pPr marL="2000237" indent="0">
              <a:buNone/>
              <a:defRPr sz="1725"/>
            </a:lvl6pPr>
            <a:lvl7pPr marL="2400283" indent="0">
              <a:buNone/>
              <a:defRPr sz="1725"/>
            </a:lvl7pPr>
            <a:lvl8pPr marL="2800330" indent="0">
              <a:buNone/>
              <a:defRPr sz="1725"/>
            </a:lvl8pPr>
            <a:lvl9pPr marL="3200378" indent="0">
              <a:buNone/>
              <a:defRPr sz="17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2543097"/>
            <a:ext cx="23043158" cy="3379589"/>
          </a:xfrm>
        </p:spPr>
        <p:txBody>
          <a:bodyPr/>
          <a:lstStyle>
            <a:lvl1pPr marL="0" indent="0">
              <a:buNone/>
              <a:defRPr sz="1200"/>
            </a:lvl1pPr>
            <a:lvl2pPr marL="400048" indent="0">
              <a:buNone/>
              <a:defRPr sz="1050"/>
            </a:lvl2pPr>
            <a:lvl3pPr marL="800094" indent="0">
              <a:buNone/>
              <a:defRPr sz="900"/>
            </a:lvl3pPr>
            <a:lvl4pPr marL="1200142" indent="0">
              <a:buNone/>
              <a:defRPr sz="750"/>
            </a:lvl4pPr>
            <a:lvl5pPr marL="1600189" indent="0">
              <a:buNone/>
              <a:defRPr sz="750"/>
            </a:lvl5pPr>
            <a:lvl6pPr marL="2000237" indent="0">
              <a:buNone/>
              <a:defRPr sz="750"/>
            </a:lvl6pPr>
            <a:lvl7pPr marL="2400283" indent="0">
              <a:buNone/>
              <a:defRPr sz="750"/>
            </a:lvl7pPr>
            <a:lvl8pPr marL="2800330" indent="0">
              <a:buNone/>
              <a:defRPr sz="750"/>
            </a:lvl8pPr>
            <a:lvl9pPr marL="32003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DE6E1-EF02-D24A-841B-D5E37C2138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4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21074" y="1154312"/>
            <a:ext cx="3456404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48597" tIns="274299" rIns="548597" bIns="2742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1074" y="6721675"/>
            <a:ext cx="34564042" cy="1900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48597" tIns="274299" rIns="548597" bIns="274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1074" y="26231057"/>
            <a:ext cx="89608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597" tIns="274299" rIns="548597" bIns="274299" numCol="1" anchor="t" anchorCtr="0" compatLnSpc="1">
            <a:prstTxWarp prst="textNoShape">
              <a:avLst/>
            </a:prstTxWarp>
          </a:bodyPr>
          <a:lstStyle>
            <a:lvl1pPr defTabSz="4115763">
              <a:defRPr sz="63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74" y="26231057"/>
            <a:ext cx="121612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597" tIns="274299" rIns="548597" bIns="274299" numCol="1" anchor="t" anchorCtr="0" compatLnSpc="1">
            <a:prstTxWarp prst="textNoShape">
              <a:avLst/>
            </a:prstTxWarp>
          </a:bodyPr>
          <a:lstStyle>
            <a:lvl1pPr algn="ctr" defTabSz="4115763">
              <a:defRPr sz="63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4" y="26231057"/>
            <a:ext cx="896084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597" tIns="274299" rIns="548597" bIns="274299" numCol="1" anchor="t" anchorCtr="0" compatLnSpc="1">
            <a:prstTxWarp prst="textNoShape">
              <a:avLst/>
            </a:prstTxWarp>
          </a:bodyPr>
          <a:lstStyle>
            <a:lvl1pPr algn="r" defTabSz="4115763">
              <a:defRPr sz="6300"/>
            </a:lvl1pPr>
          </a:lstStyle>
          <a:p>
            <a:fld id="{2CD8B4FC-D787-4A45-A450-6901A623F4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5763" rtl="0" eaLnBrk="0" fontAlgn="base" hangingPunct="0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4115763" rtl="0" eaLnBrk="0" fontAlgn="base" hangingPunct="0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defTabSz="4115763" rtl="0" eaLnBrk="0" fontAlgn="base" hangingPunct="0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defTabSz="4115763" rtl="0" eaLnBrk="0" fontAlgn="base" hangingPunct="0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defTabSz="4115763" rtl="0" eaLnBrk="0" fontAlgn="base" hangingPunct="0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00048" algn="ctr" defTabSz="4115763" rtl="0" fontAlgn="base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</a:defRPr>
      </a:lvl6pPr>
      <a:lvl7pPr marL="800094" algn="ctr" defTabSz="4115763" rtl="0" fontAlgn="base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</a:defRPr>
      </a:lvl7pPr>
      <a:lvl8pPr marL="1200142" algn="ctr" defTabSz="4115763" rtl="0" fontAlgn="base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</a:defRPr>
      </a:lvl8pPr>
      <a:lvl9pPr marL="1600189" algn="ctr" defTabSz="4115763" rtl="0" fontAlgn="base">
        <a:spcBef>
          <a:spcPct val="0"/>
        </a:spcBef>
        <a:spcAft>
          <a:spcPct val="0"/>
        </a:spcAft>
        <a:defRPr sz="19877">
          <a:solidFill>
            <a:schemeClr val="tx2"/>
          </a:solidFill>
          <a:latin typeface="Arial" pitchFamily="34" charset="0"/>
        </a:defRPr>
      </a:lvl9pPr>
    </p:titleStyle>
    <p:bodyStyle>
      <a:lvl1pPr marL="1544626" indent="-1544626" algn="l" defTabSz="4115763" rtl="0" eaLnBrk="0" fontAlgn="base" hangingPunct="0">
        <a:spcBef>
          <a:spcPct val="20000"/>
        </a:spcBef>
        <a:spcAft>
          <a:spcPct val="0"/>
        </a:spcAft>
        <a:buChar char="•"/>
        <a:defRPr sz="1440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44839" indent="-1287653" algn="l" defTabSz="4115763" rtl="0" eaLnBrk="0" fontAlgn="base" hangingPunct="0">
        <a:spcBef>
          <a:spcPct val="20000"/>
        </a:spcBef>
        <a:spcAft>
          <a:spcPct val="0"/>
        </a:spcAft>
        <a:buChar char="–"/>
        <a:defRPr sz="12601">
          <a:solidFill>
            <a:schemeClr val="tx1"/>
          </a:solidFill>
          <a:latin typeface="+mn-lt"/>
          <a:ea typeface="ＭＳ Ｐゴシック" charset="0"/>
        </a:defRPr>
      </a:lvl2pPr>
      <a:lvl3pPr marL="5145051" indent="-1029288" algn="l" defTabSz="4115763" rtl="0" eaLnBrk="0" fontAlgn="base" hangingPunct="0">
        <a:spcBef>
          <a:spcPct val="20000"/>
        </a:spcBef>
        <a:spcAft>
          <a:spcPct val="0"/>
        </a:spcAft>
        <a:buChar char="•"/>
        <a:defRPr sz="10726">
          <a:solidFill>
            <a:schemeClr val="tx1"/>
          </a:solidFill>
          <a:latin typeface="+mn-lt"/>
          <a:ea typeface="ＭＳ Ｐゴシック" charset="0"/>
        </a:defRPr>
      </a:lvl3pPr>
      <a:lvl4pPr marL="7200848" indent="-1029288" algn="l" defTabSz="4115763" rtl="0" eaLnBrk="0" fontAlgn="base" hangingPunct="0">
        <a:spcBef>
          <a:spcPct val="20000"/>
        </a:spcBef>
        <a:spcAft>
          <a:spcPct val="0"/>
        </a:spcAft>
        <a:buChar char="–"/>
        <a:defRPr sz="9075">
          <a:solidFill>
            <a:schemeClr val="tx1"/>
          </a:solidFill>
          <a:latin typeface="+mn-lt"/>
          <a:ea typeface="ＭＳ Ｐゴシック" charset="0"/>
        </a:defRPr>
      </a:lvl4pPr>
      <a:lvl5pPr marL="9258036" indent="-1027899" algn="l" defTabSz="4115763" rtl="0" eaLnBrk="0" fontAlgn="base" hangingPunct="0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  <a:ea typeface="ＭＳ Ｐゴシック" charset="0"/>
        </a:defRPr>
      </a:lvl5pPr>
      <a:lvl6pPr marL="9658083" indent="-1027899" algn="l" defTabSz="4115763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6pPr>
      <a:lvl7pPr marL="10058130" indent="-1027899" algn="l" defTabSz="4115763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7pPr>
      <a:lvl8pPr marL="10458177" indent="-1027899" algn="l" defTabSz="4115763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8pPr>
      <a:lvl9pPr marL="10858224" indent="-1027899" algn="l" defTabSz="4115763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48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094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2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189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37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283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30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378" algn="l" defTabSz="8000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38404800" cy="3400425"/>
          </a:xfrm>
          <a:prstGeom prst="rect">
            <a:avLst/>
          </a:prstGeom>
          <a:gradFill rotWithShape="0">
            <a:gsLst>
              <a:gs pos="0">
                <a:srgbClr val="0099FF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 anchor="ctr"/>
          <a:lstStyle/>
          <a:p>
            <a:pPr algn="ctr" defTabSz="4115763"/>
            <a:r>
              <a:rPr lang="en-US" sz="8625" b="1">
                <a:solidFill>
                  <a:schemeClr val="bg1"/>
                </a:solidFill>
              </a:rPr>
              <a:t>Insert Poster Title here</a:t>
            </a:r>
          </a:p>
          <a:p>
            <a:pPr algn="ctr" defTabSz="4115763"/>
            <a:r>
              <a:rPr lang="en-US" sz="4201">
                <a:solidFill>
                  <a:schemeClr val="bg1"/>
                </a:solidFill>
              </a:rPr>
              <a:t>Your name here</a:t>
            </a:r>
          </a:p>
          <a:p>
            <a:pPr algn="ctr" defTabSz="4115763"/>
            <a:r>
              <a:rPr lang="en-US" sz="4201">
                <a:solidFill>
                  <a:schemeClr val="bg1"/>
                </a:solidFill>
              </a:rPr>
              <a:t>You institution</a:t>
            </a:r>
            <a:r>
              <a:rPr lang="ja-JP" altLang="en-US" sz="4201">
                <a:solidFill>
                  <a:schemeClr val="bg1"/>
                </a:solidFill>
              </a:rPr>
              <a:t>’</a:t>
            </a:r>
            <a:r>
              <a:rPr lang="en-US" sz="4201">
                <a:solidFill>
                  <a:schemeClr val="bg1"/>
                </a:solidFill>
              </a:rPr>
              <a:t>s name here</a:t>
            </a: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" y="3800475"/>
            <a:ext cx="9063633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9783169" y="3800475"/>
            <a:ext cx="9063632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9646901" y="3800475"/>
            <a:ext cx="9063633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29341169" y="3800475"/>
            <a:ext cx="9063632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22300" y="5000626"/>
            <a:ext cx="8267700" cy="704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50"/>
              <a:t>Insert your text here. Remember, you can adjust the font size to fit your text.</a:t>
            </a:r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1" y="14601825"/>
            <a:ext cx="9063633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19646901" y="20502562"/>
            <a:ext cx="9063633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8" name="Rectangle 18"/>
          <p:cNvSpPr>
            <a:spLocks noChangeArrowheads="1"/>
          </p:cNvSpPr>
          <p:nvPr/>
        </p:nvSpPr>
        <p:spPr bwMode="auto">
          <a:xfrm>
            <a:off x="29341169" y="24003000"/>
            <a:ext cx="9063632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0008" tIns="60004" rIns="120008" bIns="60004" anchor="ctr"/>
          <a:lstStyle/>
          <a:p>
            <a:pPr algn="ctr" defTabSz="4115763"/>
            <a:r>
              <a:rPr lang="en-US" sz="495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533401" y="15801977"/>
            <a:ext cx="8356600" cy="12032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50"/>
              <a:t>Insert your text here. Change the font size to fit your text in the space.</a:t>
            </a: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</p:txBody>
      </p:sp>
      <p:sp>
        <p:nvSpPr>
          <p:cNvPr id="2060" name="Text Box 21"/>
          <p:cNvSpPr txBox="1">
            <a:spLocks noChangeArrowheads="1"/>
          </p:cNvSpPr>
          <p:nvPr/>
        </p:nvSpPr>
        <p:spPr bwMode="auto">
          <a:xfrm>
            <a:off x="9867900" y="5000625"/>
            <a:ext cx="8801100" cy="1577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50"/>
              <a:t>Insert your text here. Move the text and graphics boxes to fit your individual needs.</a:t>
            </a: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</p:txBody>
      </p:sp>
      <p:sp>
        <p:nvSpPr>
          <p:cNvPr id="2061" name="Text Box 22"/>
          <p:cNvSpPr txBox="1">
            <a:spLocks noChangeArrowheads="1"/>
          </p:cNvSpPr>
          <p:nvPr/>
        </p:nvSpPr>
        <p:spPr bwMode="auto">
          <a:xfrm>
            <a:off x="19824701" y="5000627"/>
            <a:ext cx="8712200" cy="1293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50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</p:txBody>
      </p:sp>
      <p:sp>
        <p:nvSpPr>
          <p:cNvPr id="2062" name="Text Box 26"/>
          <p:cNvSpPr txBox="1">
            <a:spLocks noChangeArrowheads="1"/>
          </p:cNvSpPr>
          <p:nvPr/>
        </p:nvSpPr>
        <p:spPr bwMode="auto">
          <a:xfrm>
            <a:off x="29514802" y="25182315"/>
            <a:ext cx="8445500" cy="254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50"/>
              <a:t>Insert your references here</a:t>
            </a:r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  <a:p>
            <a:pPr eaLnBrk="1" hangingPunct="1">
              <a:spcBef>
                <a:spcPct val="50000"/>
              </a:spcBef>
            </a:pPr>
            <a:endParaRPr lang="en-US" sz="22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80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a scientific poster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Austun Ables</cp:lastModifiedBy>
  <cp:revision>16</cp:revision>
  <dcterms:created xsi:type="dcterms:W3CDTF">2004-07-27T19:46:06Z</dcterms:created>
  <dcterms:modified xsi:type="dcterms:W3CDTF">2020-01-28T19:01:30Z</dcterms:modified>
  <cp:category>research posters template</cp:category>
</cp:coreProperties>
</file>