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anose="020E0705020206020404" pitchFamily="34" charset="0"/>
              </a:rPr>
              <a:t>MORE JPMC INFO</a:t>
            </a:r>
            <a:endParaRPr lang="en-US" dirty="0">
              <a:latin typeface="Copperplate Gothic Bold" panose="020E07050202060204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3491" y="2268786"/>
            <a:ext cx="6176383" cy="11602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Business Office Annex PRESENTS: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320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NEW RULE: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If you all can ensure that the complete name or title of the JPMC card and the statement month are highlighted on the JPMC Documentation form – you can put this document on top!!!!!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DON’T SAY I NEVER DID ANYTHING FOR YOU</a:t>
            </a:r>
            <a:r>
              <a:rPr lang="en-US" sz="2800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7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REMINDERS: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ITEMIZED RECEIPT – What does this mean?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MATCHING TOTALS – Receipt vs. Statement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NUMBER OF DINERS – Why?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MISSING RECEIPTS – What do I do?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9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HOUSEKEEPING: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STAPLE – Top Left, </a:t>
            </a:r>
            <a:r>
              <a:rPr lang="en-US" sz="2800" i="1" u="sng" dirty="0" smtClean="0"/>
              <a:t>pretty please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DOCUMENT ORDER – Receipts must be in order – HUH???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EXTRAS – No Thank You!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TAPE – Disappearing ink!!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6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TIME FRAMES: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DEADLINE FOR ENTRY INTO SMART DATA – I don’t have to wait for the statement??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DEADLINE FOR COMPLETE DOCUMENTS – When does Mindy need these??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/>
              <a:t>SMART DATA UPDATE: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011" y="3052486"/>
            <a:ext cx="7885128" cy="39978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19.2 VERSION COMLETED JUNE 9TH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Always improving usability of the screens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Timeout Change – now 5 min/80 sec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Report Status – Queued/Processing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Encrypted Link for Completed Reports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8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292" y="808056"/>
            <a:ext cx="8084847" cy="1077229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SMART DATA KNOW HOW: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450701"/>
            <a:ext cx="7796540" cy="39978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HOW </a:t>
            </a:r>
            <a:r>
              <a:rPr lang="en-US" sz="2800" dirty="0"/>
              <a:t>TO GET A GL ACCOUNT ADDED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HOW TO RUN A </a:t>
            </a:r>
            <a:r>
              <a:rPr lang="en-US" sz="2800" dirty="0" smtClean="0"/>
              <a:t>REPORT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REPORTS RUNNING SLOWER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137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/>
              <a:t>MORE SMART DATA: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DESCRIPTIONS -  What is important?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TAXES BEING CHARGED SEPARATELY – What??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10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4615" y="3428998"/>
            <a:ext cx="5785259" cy="22685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QUESTIONS?</a:t>
            </a:r>
            <a:br>
              <a:rPr lang="en-US" dirty="0" smtClean="0"/>
            </a:br>
            <a:r>
              <a:rPr lang="en-US" dirty="0" smtClean="0"/>
              <a:t>Now is the time…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082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61</TotalTime>
  <Words>216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Copperplate Gothic Bold</vt:lpstr>
      <vt:lpstr>MS Shell Dlg 2</vt:lpstr>
      <vt:lpstr>Wingdings</vt:lpstr>
      <vt:lpstr>Wingdings 3</vt:lpstr>
      <vt:lpstr>Madison</vt:lpstr>
      <vt:lpstr>MORE JPMC INFO</vt:lpstr>
      <vt:lpstr>NEW RULE:</vt:lpstr>
      <vt:lpstr>REMINDERS:</vt:lpstr>
      <vt:lpstr>HOUSEKEEPING:</vt:lpstr>
      <vt:lpstr>TIME FRAMES:</vt:lpstr>
      <vt:lpstr>SMART DATA UPDATE:</vt:lpstr>
      <vt:lpstr>SMART DATA KNOW HOW:</vt:lpstr>
      <vt:lpstr>MORE SMART DATA:</vt:lpstr>
      <vt:lpstr>   QUESTIONS? Now is the time…</vt:lpstr>
    </vt:vector>
  </TitlesOfParts>
  <Company>Whitman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JPMC INFO</dc:title>
  <dc:creator>Mindy Neissl</dc:creator>
  <cp:lastModifiedBy>Mindy Neissl</cp:lastModifiedBy>
  <cp:revision>7</cp:revision>
  <dcterms:created xsi:type="dcterms:W3CDTF">2019-06-10T21:44:32Z</dcterms:created>
  <dcterms:modified xsi:type="dcterms:W3CDTF">2019-06-10T22:46:04Z</dcterms:modified>
</cp:coreProperties>
</file>