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63" r:id="rId6"/>
    <p:sldId id="261" r:id="rId7"/>
    <p:sldId id="268" r:id="rId8"/>
    <p:sldId id="264" r:id="rId9"/>
    <p:sldId id="258" r:id="rId10"/>
    <p:sldId id="259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5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4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4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5CB7-ABA5-4E17-AE81-0E30ED2F559F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2B5D-7222-4634-8B9B-9251BDD1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8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840" y="1989324"/>
            <a:ext cx="93907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JPMC WORKSHOP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3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2218" y="159178"/>
            <a:ext cx="11609566" cy="63925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2218" y="4358639"/>
            <a:ext cx="1661822" cy="1176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19740" y="5352553"/>
            <a:ext cx="1661822" cy="404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0623" y="3085106"/>
            <a:ext cx="1386176" cy="540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2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409506"/>
            <a:ext cx="11734531" cy="57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6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31597"/>
            <a:ext cx="10515600" cy="28453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we can get these few things streamlined, we can have more time to work on improvements (i.e. scanning of receipts into Smart Data, etc.)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38200" y="947904"/>
            <a:ext cx="10515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QUESTIONS???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1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07" y="198148"/>
            <a:ext cx="10515600" cy="1325563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 &amp; DOCUMENTATION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807" y="1523711"/>
            <a:ext cx="10515600" cy="513971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Always have the statement on the front</a:t>
            </a:r>
          </a:p>
          <a:p>
            <a:r>
              <a:rPr lang="en-US" sz="3200" dirty="0" smtClean="0"/>
              <a:t>Followed by the JPMC Documentation Form</a:t>
            </a:r>
          </a:p>
          <a:p>
            <a:pPr lvl="1"/>
            <a:r>
              <a:rPr lang="en-US" sz="2800" dirty="0" smtClean="0"/>
              <a:t>Eventually we will be rolling out the form that is used by the Provosts office so that all will be using the same form</a:t>
            </a:r>
          </a:p>
          <a:p>
            <a:r>
              <a:rPr lang="en-US" sz="3200" dirty="0" smtClean="0"/>
              <a:t>Followed by the back up for all purchases made – we must have receipts for all purchases now.</a:t>
            </a:r>
          </a:p>
          <a:p>
            <a:r>
              <a:rPr lang="en-US" sz="3200" dirty="0" smtClean="0"/>
              <a:t>This is followed by any receipts from the Cashier’s office for any returned cash.</a:t>
            </a:r>
          </a:p>
          <a:p>
            <a:r>
              <a:rPr lang="en-US" sz="3200" dirty="0" smtClean="0"/>
              <a:t>All must be stapled together, at the top left corner.  If you cannot staple it, please use a binder clip – NO PAPERCLIPS PLEASE!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845" y="96210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Mindy so picky you ask???????</a:t>
            </a:r>
          </a:p>
          <a:p>
            <a:pPr algn="ctr"/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***THIS IS WHY***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752335" y="5412001"/>
            <a:ext cx="484632" cy="978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932420" y="5337777"/>
            <a:ext cx="484632" cy="978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31270" y="5412001"/>
            <a:ext cx="484632" cy="978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824529" y="57026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9988097" y="5337777"/>
            <a:ext cx="484632" cy="978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5297" y="1776143"/>
            <a:ext cx="5969723" cy="3357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182880"/>
            <a:ext cx="6316619" cy="3553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62" y="3843178"/>
            <a:ext cx="5103223" cy="2870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889582">
            <a:off x="-80881" y="3958861"/>
            <a:ext cx="314213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404</a:t>
            </a:r>
            <a:endParaRPr lang="en-US" sz="15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85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8461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JPMC DOCUMENTATION FORMS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SIGNATURES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586"/>
            <a:ext cx="10515600" cy="4173234"/>
          </a:xfrm>
        </p:spPr>
        <p:txBody>
          <a:bodyPr/>
          <a:lstStyle/>
          <a:p>
            <a:r>
              <a:rPr lang="en-US" sz="3200" dirty="0" smtClean="0"/>
              <a:t>Must have a JPMC Documentation form attached if there are any purchases for travel, entertainment or food/coffee of any kind.  All of these types of purchases must have a signature by a cabinet officer.</a:t>
            </a:r>
          </a:p>
          <a:p>
            <a:r>
              <a:rPr lang="en-US" sz="3200" dirty="0" smtClean="0"/>
              <a:t>Also, any purchases of $5000 or over, must have the additional cabinet officer signature.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7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PURPOSE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We must have the “business purpose” for each purchase.</a:t>
            </a:r>
          </a:p>
          <a:p>
            <a:endParaRPr lang="en-US" sz="3200" dirty="0" smtClean="0"/>
          </a:p>
          <a:p>
            <a:r>
              <a:rPr lang="en-US" sz="3200" dirty="0" smtClean="0"/>
              <a:t>When there are meals or food purchases, each purchase needs the following:</a:t>
            </a:r>
          </a:p>
          <a:p>
            <a:endParaRPr lang="en-US" sz="1100" dirty="0" smtClean="0"/>
          </a:p>
          <a:p>
            <a:pPr lvl="1"/>
            <a:r>
              <a:rPr lang="en-US" dirty="0" smtClean="0"/>
              <a:t>Business Purpose</a:t>
            </a:r>
          </a:p>
          <a:p>
            <a:pPr lvl="1"/>
            <a:r>
              <a:rPr lang="en-US" dirty="0" smtClean="0"/>
              <a:t>Number of Participants</a:t>
            </a:r>
          </a:p>
          <a:p>
            <a:pPr lvl="1"/>
            <a:r>
              <a:rPr lang="en-US" dirty="0" smtClean="0"/>
              <a:t>And, if the number of participants is under 10, the names of each participant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1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4581"/>
            <a:ext cx="10515600" cy="49934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PERSONAL USE OF THE COLLEGE CREDIT CARD IS PROHIBITED</a:t>
            </a:r>
          </a:p>
          <a:p>
            <a:r>
              <a:rPr lang="en-US" sz="3200" dirty="0" smtClean="0"/>
              <a:t>CASH ADVANCES SHOULD ONLY HAPPEN ON RARE OCCASIONS DURING INTERNATIONAL TRAVEL</a:t>
            </a:r>
          </a:p>
          <a:p>
            <a:r>
              <a:rPr lang="en-US" sz="3200" dirty="0" smtClean="0"/>
              <a:t>IF SOMEONE HAS A COLLEGE CREDIT CARD THEY SHOULD USE IT FOR COLLEGE PURCHASES AND NOT USE THEIR OWN CARD &amp; THEN GET REIMBURSED.</a:t>
            </a:r>
          </a:p>
          <a:p>
            <a:r>
              <a:rPr lang="en-US" sz="3200" dirty="0" smtClean="0"/>
              <a:t>TRAVEL INSURANCE</a:t>
            </a:r>
          </a:p>
          <a:p>
            <a:r>
              <a:rPr lang="en-US" sz="3200" dirty="0" smtClean="0"/>
              <a:t>PAYPAL – VENMO –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34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DATA &amp; USE TAX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 about Sales Tax/Use Tax?????  Does everyone understand this?</a:t>
            </a:r>
          </a:p>
          <a:p>
            <a:endParaRPr lang="en-US" sz="3200" dirty="0"/>
          </a:p>
          <a:p>
            <a:r>
              <a:rPr lang="en-US" sz="3200" dirty="0" smtClean="0"/>
              <a:t>Check to see if sales tax has been charged.  If it has not been charged and it should be, you must mark this to be added in Smart Data.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314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9195" y="430917"/>
            <a:ext cx="11553908" cy="6279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5303520" y="613427"/>
            <a:ext cx="6257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 into Smart Data</a:t>
            </a:r>
          </a:p>
          <a:p>
            <a:r>
              <a:rPr lang="en-US" sz="2000" dirty="0" smtClean="0"/>
              <a:t>Click on the Financial tab</a:t>
            </a:r>
          </a:p>
          <a:p>
            <a:r>
              <a:rPr lang="en-US" sz="2000" dirty="0" smtClean="0"/>
              <a:t>Click on Merchant Summary</a:t>
            </a:r>
          </a:p>
          <a:p>
            <a:r>
              <a:rPr lang="en-US" sz="2000" dirty="0" smtClean="0"/>
              <a:t>Search by Name</a:t>
            </a:r>
          </a:p>
          <a:p>
            <a:r>
              <a:rPr lang="en-US" sz="2000" dirty="0" smtClean="0"/>
              <a:t>Pick the Reporting Cycle and it will bring you to this screen</a:t>
            </a:r>
          </a:p>
          <a:p>
            <a:r>
              <a:rPr lang="en-US" sz="2000" dirty="0" smtClean="0"/>
              <a:t>From here click one of the merchants below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454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395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STATEMENT &amp; DOCUMENTATION </vt:lpstr>
      <vt:lpstr>PowerPoint Presentation</vt:lpstr>
      <vt:lpstr>PowerPoint Presentation</vt:lpstr>
      <vt:lpstr>JPMC DOCUMENTATION FORMS &amp; SIGNATURES </vt:lpstr>
      <vt:lpstr>BUSINESS PURPOSE</vt:lpstr>
      <vt:lpstr>MISCELLANEOUS</vt:lpstr>
      <vt:lpstr>SMART DATA &amp; USE TAX</vt:lpstr>
      <vt:lpstr>PowerPoint Presentation</vt:lpstr>
      <vt:lpstr>PowerPoint Presentation</vt:lpstr>
      <vt:lpstr>PowerPoint Presentation</vt:lpstr>
      <vt:lpstr>PowerPoint Presentation</vt:lpstr>
    </vt:vector>
  </TitlesOfParts>
  <Company>Whitman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JPMC WORKSHOP</dc:title>
  <dc:creator>Whitman User</dc:creator>
  <cp:lastModifiedBy>Whitman User</cp:lastModifiedBy>
  <cp:revision>7</cp:revision>
  <dcterms:created xsi:type="dcterms:W3CDTF">2018-03-28T15:22:11Z</dcterms:created>
  <dcterms:modified xsi:type="dcterms:W3CDTF">2018-03-28T16:10:48Z</dcterms:modified>
</cp:coreProperties>
</file>