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1" r:id="rId3"/>
    <p:sldId id="257" r:id="rId4"/>
    <p:sldId id="264" r:id="rId5"/>
    <p:sldId id="265" r:id="rId6"/>
    <p:sldId id="259" r:id="rId7"/>
    <p:sldId id="262" r:id="rId8"/>
    <p:sldId id="263" r:id="rId9"/>
    <p:sldId id="272" r:id="rId10"/>
    <p:sldId id="261" r:id="rId11"/>
    <p:sldId id="258" r:id="rId12"/>
    <p:sldId id="266" r:id="rId13"/>
    <p:sldId id="267" r:id="rId14"/>
    <p:sldId id="270" r:id="rId15"/>
    <p:sldId id="260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3CE8-9C1B-4546-A192-D99B28EF947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53B6-0885-4366-BB75-362A1C070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3CE8-9C1B-4546-A192-D99B28EF947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53B6-0885-4366-BB75-362A1C070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3CE8-9C1B-4546-A192-D99B28EF947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53B6-0885-4366-BB75-362A1C070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3CE8-9C1B-4546-A192-D99B28EF947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53B6-0885-4366-BB75-362A1C070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3CE8-9C1B-4546-A192-D99B28EF947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53B6-0885-4366-BB75-362A1C070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3CE8-9C1B-4546-A192-D99B28EF947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53B6-0885-4366-BB75-362A1C070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3CE8-9C1B-4546-A192-D99B28EF947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53B6-0885-4366-BB75-362A1C070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3CE8-9C1B-4546-A192-D99B28EF947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53B6-0885-4366-BB75-362A1C070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3CE8-9C1B-4546-A192-D99B28EF947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53B6-0885-4366-BB75-362A1C070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3CE8-9C1B-4546-A192-D99B28EF947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53B6-0885-4366-BB75-362A1C070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3CE8-9C1B-4546-A192-D99B28EF947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53B6-0885-4366-BB75-362A1C070DA5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3CE8-9C1B-4546-A192-D99B28EF947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53B6-0885-4366-BB75-362A1C070DA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docx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Administrative Support </a:t>
            </a:r>
            <a:br>
              <a:rPr lang="en-US" sz="4400" dirty="0" smtClean="0"/>
            </a:br>
            <a:r>
              <a:rPr lang="en-US" sz="4400" dirty="0" smtClean="0"/>
              <a:t>Workshop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42999" y="2286000"/>
            <a:ext cx="6991555" cy="35727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Updates &amp; Upcoming Changes </a:t>
            </a:r>
          </a:p>
          <a:p>
            <a:pPr marL="0" indent="0" algn="ctr">
              <a:buNone/>
            </a:pPr>
            <a:r>
              <a:rPr lang="en-US" sz="2800" dirty="0" smtClean="0"/>
              <a:t>December 2013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69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Upcoming New Disbursement  Option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group</a:t>
            </a:r>
          </a:p>
          <a:p>
            <a:r>
              <a:rPr lang="en-US" dirty="0" smtClean="0"/>
              <a:t>Web Advisor input</a:t>
            </a:r>
          </a:p>
          <a:p>
            <a:r>
              <a:rPr lang="en-US" dirty="0" smtClean="0"/>
              <a:t>Reimbursements for faculty, staff and students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47957" y="1855401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E-checks</a:t>
            </a:r>
          </a:p>
        </p:txBody>
      </p:sp>
    </p:spTree>
    <p:extLst>
      <p:ext uri="{BB962C8B-B14F-4D97-AF65-F5344CB8AC3E}">
        <p14:creationId xmlns:p14="http://schemas.microsoft.com/office/powerpoint/2010/main" val="21502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JPMorgan</a:t>
            </a:r>
            <a:br>
              <a:rPr lang="en-US" sz="4400" dirty="0" smtClean="0"/>
            </a:br>
            <a:r>
              <a:rPr lang="en-US" sz="4400" dirty="0" err="1" smtClean="0"/>
              <a:t>SmartData</a:t>
            </a:r>
            <a:r>
              <a:rPr lang="en-US" sz="4400" dirty="0" smtClean="0"/>
              <a:t> Conversion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Kathy Yeager</a:t>
            </a:r>
            <a:endParaRPr lang="en-US" sz="2800" dirty="0"/>
          </a:p>
        </p:txBody>
      </p:sp>
      <p:pic>
        <p:nvPicPr>
          <p:cNvPr id="2054" name="Picture 6" descr="C:\Users\dicksoca\AppData\Local\Microsoft\Windows\Temporary Internet Files\Content.IE5\3CJIP62B\MC90044131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2743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Reconciliation Software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2590800"/>
            <a:ext cx="7125112" cy="2667000"/>
          </a:xfrm>
        </p:spPr>
        <p:txBody>
          <a:bodyPr/>
          <a:lstStyle/>
          <a:p>
            <a:r>
              <a:rPr lang="en-US" dirty="0" smtClean="0"/>
              <a:t>Smart Data is our new reconciliation software replacing </a:t>
            </a:r>
            <a:r>
              <a:rPr lang="en-US" dirty="0" err="1" smtClean="0"/>
              <a:t>PaymentNet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in screen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3" y="3134519"/>
            <a:ext cx="1396313" cy="1397000"/>
          </a:xfr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474152" y="1483360"/>
            <a:ext cx="6195695" cy="389128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10945" y="1428432"/>
            <a:ext cx="6722110" cy="400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650" y="1889919"/>
            <a:ext cx="71247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5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Associate Controller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Susan Brown</a:t>
            </a:r>
            <a:endParaRPr lang="en-US" sz="2800" dirty="0"/>
          </a:p>
        </p:txBody>
      </p:sp>
      <p:pic>
        <p:nvPicPr>
          <p:cNvPr id="4110" name="Picture 14" descr="C:\Users\dicksoca\AppData\Local\Microsoft\Windows\Temporary Internet Files\Content.IE5\222X4RDH\MP9001784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3810000" cy="2501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1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OF….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Annual Financial Statement Audit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Business Office External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Input Needed From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09749"/>
            <a:ext cx="8077200" cy="4051301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sz="2800" dirty="0" smtClean="0"/>
              <a:t>Next Workshop in January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Date???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Topics???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6629400" cy="4191000"/>
          </a:xfrm>
        </p:spPr>
      </p:pic>
    </p:spTree>
    <p:extLst>
      <p:ext uri="{BB962C8B-B14F-4D97-AF65-F5344CB8AC3E}">
        <p14:creationId xmlns:p14="http://schemas.microsoft.com/office/powerpoint/2010/main" val="31002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 </a:t>
            </a:r>
          </a:p>
          <a:p>
            <a:endParaRPr lang="en-US" dirty="0"/>
          </a:p>
          <a:p>
            <a:r>
              <a:rPr lang="en-US" dirty="0" smtClean="0"/>
              <a:t>Updates and Upcoming Changes</a:t>
            </a:r>
          </a:p>
          <a:p>
            <a:endParaRPr lang="en-US" dirty="0"/>
          </a:p>
          <a:p>
            <a:r>
              <a:rPr lang="en-US" dirty="0" smtClean="0"/>
              <a:t>Got </a:t>
            </a:r>
            <a:r>
              <a:rPr lang="en-US" smtClean="0"/>
              <a:t>Questions – Ask Away!!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8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Payroll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Kellie </a:t>
            </a:r>
            <a:r>
              <a:rPr lang="en-US" sz="2800" dirty="0" err="1" smtClean="0"/>
              <a:t>Emigh</a:t>
            </a:r>
            <a:endParaRPr lang="en-US" sz="2800" dirty="0"/>
          </a:p>
        </p:txBody>
      </p:sp>
      <p:pic>
        <p:nvPicPr>
          <p:cNvPr id="1039" name="Picture 15" descr="C:\Users\dicksoca\AppData\Local\Microsoft\Windows\Temporary Internet Files\Content.IE5\3CJIP62B\MP90044875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695">
            <a:off x="2078938" y="1678624"/>
            <a:ext cx="2705100" cy="1803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Upcoming Changes</a:t>
            </a:r>
            <a:br>
              <a:rPr lang="en-US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(Currently in Transition)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Payroll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09443" y="2389189"/>
            <a:ext cx="3181558" cy="3471861"/>
          </a:xfrm>
        </p:spPr>
        <p:txBody>
          <a:bodyPr/>
          <a:lstStyle/>
          <a:p>
            <a:r>
              <a:rPr lang="en-US" dirty="0" smtClean="0"/>
              <a:t>W-2’s</a:t>
            </a:r>
          </a:p>
          <a:p>
            <a:r>
              <a:rPr lang="en-US" dirty="0" smtClean="0"/>
              <a:t>All Timesheets</a:t>
            </a:r>
          </a:p>
          <a:p>
            <a:r>
              <a:rPr lang="en-US" dirty="0" smtClean="0"/>
              <a:t>All Payroll Processing</a:t>
            </a:r>
          </a:p>
          <a:p>
            <a:r>
              <a:rPr lang="en-US" dirty="0" smtClean="0"/>
              <a:t>W-4 Changes</a:t>
            </a:r>
          </a:p>
          <a:p>
            <a:r>
              <a:rPr lang="en-US" dirty="0" smtClean="0"/>
              <a:t>Direct Deposit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19600" y="1828800"/>
            <a:ext cx="3133080" cy="576262"/>
          </a:xfrm>
        </p:spPr>
        <p:txBody>
          <a:bodyPr/>
          <a:lstStyle/>
          <a:p>
            <a:r>
              <a:rPr lang="en-US" dirty="0" smtClean="0"/>
              <a:t>Human Resources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114800" y="2389189"/>
            <a:ext cx="4019755" cy="3471861"/>
          </a:xfrm>
        </p:spPr>
        <p:txBody>
          <a:bodyPr/>
          <a:lstStyle/>
          <a:p>
            <a:r>
              <a:rPr lang="en-US" dirty="0" smtClean="0"/>
              <a:t>All hiring (students included)</a:t>
            </a:r>
          </a:p>
          <a:p>
            <a:r>
              <a:rPr lang="en-US" dirty="0" smtClean="0"/>
              <a:t>Benefits</a:t>
            </a:r>
          </a:p>
          <a:p>
            <a:r>
              <a:rPr lang="en-US" dirty="0" smtClean="0"/>
              <a:t>Pay rate changes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Need Your Input!!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These are changes we are considering:</a:t>
            </a:r>
          </a:p>
          <a:p>
            <a:r>
              <a:rPr lang="en-US" dirty="0" smtClean="0"/>
              <a:t>For student timesheets - Thoughts on changing the approval deadline to the 10</a:t>
            </a:r>
            <a:r>
              <a:rPr lang="en-US" baseline="30000" dirty="0" smtClean="0"/>
              <a:t>th</a:t>
            </a:r>
            <a:r>
              <a:rPr lang="en-US" dirty="0" smtClean="0"/>
              <a:t>?</a:t>
            </a:r>
          </a:p>
          <a:p>
            <a:r>
              <a:rPr lang="en-US" dirty="0" smtClean="0"/>
              <a:t>Thoughts on setting both student and supervisor deadline to the same date and time?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is why: 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Accounts Payable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4800600"/>
            <a:ext cx="7117178" cy="86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Cindy Dickson</a:t>
            </a:r>
            <a:endParaRPr lang="en-US" sz="2800" dirty="0"/>
          </a:p>
        </p:txBody>
      </p:sp>
      <p:pic>
        <p:nvPicPr>
          <p:cNvPr id="3077" name="Picture 5" descr="C:\Users\dicksoca\AppData\Local\Microsoft\Windows\Temporary Internet Files\Content.IE5\NDIL4HE5\MP9003096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742">
            <a:off x="1179681" y="709487"/>
            <a:ext cx="217424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9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Master Vendor File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Vendors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Email for each vendor; containing the vendor’s name and address in the body of the email</a:t>
            </a:r>
          </a:p>
          <a:p>
            <a:r>
              <a:rPr lang="en-US" dirty="0"/>
              <a:t>W9 for all new vendors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Address Updates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Email with the vendor’s WID #</a:t>
            </a:r>
          </a:p>
          <a:p>
            <a:r>
              <a:rPr lang="en-US" dirty="0" smtClean="0"/>
              <a:t>Note in email if it is a new address or additional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Upcoming Colleague Screen Improvements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3132494" cy="576262"/>
          </a:xfrm>
        </p:spPr>
        <p:txBody>
          <a:bodyPr/>
          <a:lstStyle/>
          <a:p>
            <a:r>
              <a:rPr lang="en-US" dirty="0" smtClean="0"/>
              <a:t>VOUM Screen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2362200"/>
            <a:ext cx="3471277" cy="3471861"/>
          </a:xfrm>
        </p:spPr>
        <p:txBody>
          <a:bodyPr anchor="t"/>
          <a:lstStyle/>
          <a:p>
            <a:endParaRPr lang="en-US" dirty="0" smtClean="0"/>
          </a:p>
          <a:p>
            <a:r>
              <a:rPr lang="en-US" dirty="0" smtClean="0"/>
              <a:t>Default Pay Voucher to ‘N’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Red fields; required fields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52600"/>
            <a:ext cx="5181600" cy="4160982"/>
          </a:xfrm>
        </p:spPr>
      </p:pic>
    </p:spTree>
    <p:extLst>
      <p:ext uri="{BB962C8B-B14F-4D97-AF65-F5344CB8AC3E}">
        <p14:creationId xmlns:p14="http://schemas.microsoft.com/office/powerpoint/2010/main" val="21803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Upcoming Colleague Screen improvements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3132494" cy="576262"/>
          </a:xfrm>
        </p:spPr>
        <p:txBody>
          <a:bodyPr/>
          <a:lstStyle/>
          <a:p>
            <a:r>
              <a:rPr lang="en-US" dirty="0" smtClean="0"/>
              <a:t>VEND Screen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2362200"/>
            <a:ext cx="3471277" cy="3471861"/>
          </a:xfrm>
        </p:spPr>
        <p:txBody>
          <a:bodyPr anchor="t"/>
          <a:lstStyle/>
          <a:p>
            <a:endParaRPr lang="en-US" dirty="0" smtClean="0"/>
          </a:p>
          <a:p>
            <a:r>
              <a:rPr lang="en-US" dirty="0" smtClean="0"/>
              <a:t>Vendor look-up access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W9 info noted in the comments field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28800"/>
            <a:ext cx="5187576" cy="4267200"/>
          </a:xfrm>
        </p:spPr>
      </p:pic>
    </p:spTree>
    <p:extLst>
      <p:ext uri="{BB962C8B-B14F-4D97-AF65-F5344CB8AC3E}">
        <p14:creationId xmlns:p14="http://schemas.microsoft.com/office/powerpoint/2010/main" val="22821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577</TotalTime>
  <Words>245</Words>
  <Application>Microsoft Office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Winter</vt:lpstr>
      <vt:lpstr>  Administrative Support  Workshop </vt:lpstr>
      <vt:lpstr>WELCOME!</vt:lpstr>
      <vt:lpstr>Payroll</vt:lpstr>
      <vt:lpstr>Upcoming Changes  (Currently in Transition)</vt:lpstr>
      <vt:lpstr>We Need Your Input!!</vt:lpstr>
      <vt:lpstr>Accounts Payable</vt:lpstr>
      <vt:lpstr>Master Vendor File </vt:lpstr>
      <vt:lpstr>Upcoming Colleague Screen Improvements</vt:lpstr>
      <vt:lpstr>Upcoming Colleague Screen improvements</vt:lpstr>
      <vt:lpstr>Upcoming New Disbursement  Option</vt:lpstr>
      <vt:lpstr>JPMorgan SmartData Conversion</vt:lpstr>
      <vt:lpstr>New Reconciliation Software  </vt:lpstr>
      <vt:lpstr>Sign in screen  </vt:lpstr>
      <vt:lpstr>Home Page</vt:lpstr>
      <vt:lpstr>Associate Controller</vt:lpstr>
      <vt:lpstr>RESULTS OF….</vt:lpstr>
      <vt:lpstr>More Input Needed From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Administrative Assistant Workshop</dc:title>
  <dc:creator>Whitman User</dc:creator>
  <cp:lastModifiedBy>Whitman User</cp:lastModifiedBy>
  <cp:revision>50</cp:revision>
  <dcterms:created xsi:type="dcterms:W3CDTF">2013-12-03T00:02:03Z</dcterms:created>
  <dcterms:modified xsi:type="dcterms:W3CDTF">2013-12-10T21:00:08Z</dcterms:modified>
</cp:coreProperties>
</file>